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0"/>
  </p:notesMasterIdLst>
  <p:sldIdLst>
    <p:sldId id="284" r:id="rId2"/>
    <p:sldId id="285" r:id="rId3"/>
    <p:sldId id="286" r:id="rId4"/>
    <p:sldId id="287" r:id="rId5"/>
    <p:sldId id="288" r:id="rId6"/>
    <p:sldId id="289" r:id="rId7"/>
    <p:sldId id="290" r:id="rId8"/>
    <p:sldId id="291"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6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3886200" y="0"/>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 name="Shape 4"/>
          <p:cNvSpPr txBox="1">
            <a:spLocks noGrp="1"/>
          </p:cNvSpPr>
          <p:nvPr>
            <p:ph type="dt" idx="10"/>
          </p:nvPr>
        </p:nvSpPr>
        <p:spPr>
          <a:xfrm>
            <a:off x="1587" y="0"/>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7" name="Shape 7"/>
          <p:cNvSpPr txBox="1">
            <a:spLocks noGrp="1"/>
          </p:cNvSpPr>
          <p:nvPr>
            <p:ph type="ftr" idx="11"/>
          </p:nvPr>
        </p:nvSpPr>
        <p:spPr>
          <a:xfrm>
            <a:off x="3886200" y="8685212"/>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8" name="Shape 8"/>
          <p:cNvSpPr txBox="1">
            <a:spLocks noGrp="1"/>
          </p:cNvSpPr>
          <p:nvPr>
            <p:ph type="sldNum" idx="12"/>
          </p:nvPr>
        </p:nvSpPr>
        <p:spPr>
          <a:xfrm>
            <a:off x="1587" y="8685212"/>
            <a:ext cx="2971800" cy="457200"/>
          </a:xfrm>
          <a:prstGeom prst="rect">
            <a:avLst/>
          </a:prstGeom>
          <a:noFill/>
          <a:ln>
            <a:noFill/>
          </a:ln>
        </p:spPr>
        <p:txBody>
          <a:bodyPr wrap="square" lIns="91425" tIns="91425" rIns="91425" bIns="91425" anchor="b" anchorCtr="0">
            <a:noAutofit/>
          </a:bodyPr>
          <a:lstStyle/>
          <a:p>
            <a:pPr marL="0" marR="0" lvl="0" indent="-88900" algn="l" rtl="0">
              <a:spcBef>
                <a:spcPts val="0"/>
              </a:spcBef>
              <a:buSzPts val="1400"/>
              <a:buChar char="●"/>
            </a:pPr>
            <a:endParaRPr sz="1200" b="0" i="0" u="none" strike="noStrike" cap="none"/>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extLst>
      <p:ext uri="{BB962C8B-B14F-4D97-AF65-F5344CB8AC3E}">
        <p14:creationId xmlns:p14="http://schemas.microsoft.com/office/powerpoint/2010/main" val="2496212832"/>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944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362" name="Shape 3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5916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889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6843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9865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396" name="Shape 3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7648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04" name="Shape 4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8617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10" name="Shape 4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538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lvl="0" algn="r" rtl="0">
              <a:lnSpc>
                <a:spcPct val="100000"/>
              </a:lnSpc>
              <a:spcBef>
                <a:spcPts val="0"/>
              </a:spcBef>
              <a:spcAft>
                <a:spcPts val="0"/>
              </a:spcAft>
              <a:buSzPts val="1400"/>
              <a:buChar char="●"/>
              <a:defRPr sz="4000">
                <a:solidFill>
                  <a:schemeClr val="lt1"/>
                </a:solidFill>
                <a:latin typeface="Arial"/>
                <a:ea typeface="Arial"/>
                <a:cs typeface="Arial"/>
                <a:sym typeface="Arial"/>
              </a:defRPr>
            </a:lvl1pPr>
            <a:lvl2pPr lvl="1" algn="r" rtl="0">
              <a:lnSpc>
                <a:spcPct val="100000"/>
              </a:lnSpc>
              <a:spcBef>
                <a:spcPts val="0"/>
              </a:spcBef>
              <a:spcAft>
                <a:spcPts val="0"/>
              </a:spcAft>
              <a:buSzPts val="1400"/>
              <a:buChar char="○"/>
              <a:defRPr sz="4000">
                <a:solidFill>
                  <a:schemeClr val="lt1"/>
                </a:solidFill>
                <a:latin typeface="Arial"/>
                <a:ea typeface="Arial"/>
                <a:cs typeface="Arial"/>
                <a:sym typeface="Arial"/>
              </a:defRPr>
            </a:lvl2pPr>
            <a:lvl3pPr lvl="2" algn="r" rtl="0">
              <a:lnSpc>
                <a:spcPct val="100000"/>
              </a:lnSpc>
              <a:spcBef>
                <a:spcPts val="0"/>
              </a:spcBef>
              <a:spcAft>
                <a:spcPts val="0"/>
              </a:spcAft>
              <a:buSzPts val="1400"/>
              <a:buChar char="■"/>
              <a:defRPr sz="4000">
                <a:solidFill>
                  <a:schemeClr val="lt1"/>
                </a:solidFill>
                <a:latin typeface="Arial"/>
                <a:ea typeface="Arial"/>
                <a:cs typeface="Arial"/>
                <a:sym typeface="Arial"/>
              </a:defRPr>
            </a:lvl3pPr>
            <a:lvl4pPr lvl="3" algn="r" rtl="0">
              <a:lnSpc>
                <a:spcPct val="100000"/>
              </a:lnSpc>
              <a:spcBef>
                <a:spcPts val="0"/>
              </a:spcBef>
              <a:spcAft>
                <a:spcPts val="0"/>
              </a:spcAft>
              <a:buSzPts val="1400"/>
              <a:buChar char="●"/>
              <a:defRPr sz="4000">
                <a:solidFill>
                  <a:schemeClr val="lt1"/>
                </a:solidFill>
                <a:latin typeface="Arial"/>
                <a:ea typeface="Arial"/>
                <a:cs typeface="Arial"/>
                <a:sym typeface="Arial"/>
              </a:defRPr>
            </a:lvl4pPr>
            <a:lvl5pPr lvl="4" algn="r" rtl="0">
              <a:lnSpc>
                <a:spcPct val="100000"/>
              </a:lnSpc>
              <a:spcBef>
                <a:spcPts val="0"/>
              </a:spcBef>
              <a:spcAft>
                <a:spcPts val="0"/>
              </a:spcAft>
              <a:buSzPts val="1400"/>
              <a:buChar char="○"/>
              <a:defRPr sz="4000">
                <a:solidFill>
                  <a:schemeClr val="lt1"/>
                </a:solidFill>
                <a:latin typeface="Arial"/>
                <a:ea typeface="Arial"/>
                <a:cs typeface="Arial"/>
                <a:sym typeface="Arial"/>
              </a:defRPr>
            </a:lvl5pPr>
            <a:lvl6pPr lvl="5" algn="r" rtl="0">
              <a:lnSpc>
                <a:spcPct val="100000"/>
              </a:lnSpc>
              <a:spcBef>
                <a:spcPts val="0"/>
              </a:spcBef>
              <a:spcAft>
                <a:spcPts val="0"/>
              </a:spcAft>
              <a:buSzPts val="1400"/>
              <a:buChar char="■"/>
              <a:defRPr sz="4000">
                <a:solidFill>
                  <a:schemeClr val="lt1"/>
                </a:solidFill>
                <a:latin typeface="Arial"/>
                <a:ea typeface="Arial"/>
                <a:cs typeface="Arial"/>
                <a:sym typeface="Arial"/>
              </a:defRPr>
            </a:lvl6pPr>
            <a:lvl7pPr lvl="6" algn="r" rtl="0">
              <a:lnSpc>
                <a:spcPct val="100000"/>
              </a:lnSpc>
              <a:spcBef>
                <a:spcPts val="0"/>
              </a:spcBef>
              <a:spcAft>
                <a:spcPts val="0"/>
              </a:spcAft>
              <a:buSzPts val="1400"/>
              <a:buChar char="●"/>
              <a:defRPr sz="4000">
                <a:solidFill>
                  <a:schemeClr val="lt1"/>
                </a:solidFill>
                <a:latin typeface="Arial"/>
                <a:ea typeface="Arial"/>
                <a:cs typeface="Arial"/>
                <a:sym typeface="Arial"/>
              </a:defRPr>
            </a:lvl7pPr>
            <a:lvl8pPr lvl="7" algn="r" rtl="0">
              <a:lnSpc>
                <a:spcPct val="100000"/>
              </a:lnSpc>
              <a:spcBef>
                <a:spcPts val="0"/>
              </a:spcBef>
              <a:spcAft>
                <a:spcPts val="0"/>
              </a:spcAft>
              <a:buSzPts val="1400"/>
              <a:buChar char="○"/>
              <a:defRPr sz="4000">
                <a:solidFill>
                  <a:schemeClr val="lt1"/>
                </a:solidFill>
                <a:latin typeface="Arial"/>
                <a:ea typeface="Arial"/>
                <a:cs typeface="Arial"/>
                <a:sym typeface="Arial"/>
              </a:defRPr>
            </a:lvl8pPr>
            <a:lvl9pPr lvl="8" algn="r" rtl="0">
              <a:lnSpc>
                <a:spcPct val="100000"/>
              </a:lnSpc>
              <a:spcBef>
                <a:spcPts val="0"/>
              </a:spcBef>
              <a:spcAft>
                <a:spcPts val="0"/>
              </a:spcAft>
              <a:buSzPts val="1400"/>
              <a:buChar char="■"/>
              <a:defRPr sz="4000">
                <a:solidFill>
                  <a:schemeClr val="lt1"/>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1295400"/>
            <a:ext cx="8229600" cy="5026025"/>
          </a:xfrm>
          <a:prstGeom prst="rect">
            <a:avLst/>
          </a:prstGeom>
          <a:noFill/>
          <a:ln>
            <a:noFill/>
          </a:ln>
        </p:spPr>
        <p:txBody>
          <a:bodyPr wrap="square" lIns="91425" tIns="91425" rIns="91425" bIns="91425" anchor="t" anchorCtr="0"/>
          <a:lstStyle>
            <a:lvl1pPr lvl="0" algn="l"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742950" lvl="1" indent="-231775" rtl="0">
              <a:lnSpc>
                <a:spcPct val="100000"/>
              </a:lnSpc>
              <a:spcBef>
                <a:spcPts val="560"/>
              </a:spcBef>
              <a:spcAft>
                <a:spcPts val="0"/>
              </a:spcAft>
              <a:buSzPts val="1400"/>
              <a:buChar char="●"/>
              <a:defRPr sz="2800"/>
            </a:lvl2pPr>
            <a:lvl3pPr marL="1143000" lvl="2" indent="-76200" rtl="0">
              <a:lnSpc>
                <a:spcPct val="100000"/>
              </a:lnSpc>
              <a:spcBef>
                <a:spcPts val="480"/>
              </a:spcBef>
              <a:spcAft>
                <a:spcPts val="0"/>
              </a:spcAft>
              <a:buSzPts val="1400"/>
              <a:buChar char="■"/>
              <a:defRPr sz="2400"/>
            </a:lvl3pPr>
            <a:lvl4pPr marL="1600200" lvl="3" indent="-184150" rtl="0">
              <a:lnSpc>
                <a:spcPct val="100000"/>
              </a:lnSpc>
              <a:spcBef>
                <a:spcPts val="400"/>
              </a:spcBef>
              <a:spcAft>
                <a:spcPts val="0"/>
              </a:spcAft>
              <a:buSzPts val="1400"/>
              <a:buChar char="●"/>
              <a:defRPr sz="2000"/>
            </a:lvl4pPr>
            <a:lvl5pPr marL="2057400" lvl="4" indent="-101600" rtl="0">
              <a:lnSpc>
                <a:spcPct val="100000"/>
              </a:lnSpc>
              <a:spcBef>
                <a:spcPts val="400"/>
              </a:spcBef>
              <a:spcAft>
                <a:spcPts val="0"/>
              </a:spcAft>
              <a:buSzPts val="1400"/>
              <a:buChar char="■"/>
              <a:defRPr sz="2000"/>
            </a:lvl5pPr>
            <a:lvl6pPr marL="2514600" lvl="5"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6pPr>
            <a:lvl7pPr marL="2971800" lvl="6"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7pPr>
            <a:lvl8pPr marL="3429000" lvl="7"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8pPr>
            <a:lvl9pPr marL="3886200" lvl="8"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9pPr>
          </a:lstStyle>
          <a:p>
            <a:endParaRPr/>
          </a:p>
        </p:txBody>
      </p:sp>
      <p:sp>
        <p:nvSpPr>
          <p:cNvPr id="27" name="Shape 27"/>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8" name="Shape 28"/>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9" name="Shape 29"/>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23850" y="1411287"/>
            <a:ext cx="8540750" cy="5257800"/>
          </a:xfrm>
          <a:prstGeom prst="rect">
            <a:avLst/>
          </a:prstGeom>
          <a:noFill/>
          <a:ln>
            <a:noFill/>
          </a:ln>
        </p:spPr>
        <p:txBody>
          <a:bodyPr wrap="square" lIns="91425" tIns="91425" rIns="91425" bIns="91425" anchor="t" anchorCtr="0"/>
          <a:lstStyle>
            <a:lvl1pPr lvl="0" algn="l"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742950" lvl="1" indent="-231775" rtl="0">
              <a:lnSpc>
                <a:spcPct val="100000"/>
              </a:lnSpc>
              <a:spcBef>
                <a:spcPts val="560"/>
              </a:spcBef>
              <a:spcAft>
                <a:spcPts val="0"/>
              </a:spcAft>
              <a:buSzPts val="1400"/>
              <a:buChar char="●"/>
              <a:defRPr sz="2800"/>
            </a:lvl2pPr>
            <a:lvl3pPr marL="1143000" lvl="2" indent="-76200" rtl="0">
              <a:lnSpc>
                <a:spcPct val="100000"/>
              </a:lnSpc>
              <a:spcBef>
                <a:spcPts val="480"/>
              </a:spcBef>
              <a:spcAft>
                <a:spcPts val="0"/>
              </a:spcAft>
              <a:buSzPts val="1400"/>
              <a:buChar char="■"/>
              <a:defRPr sz="2400"/>
            </a:lvl3pPr>
            <a:lvl4pPr marL="1600200" lvl="3" indent="-184150" rtl="0">
              <a:lnSpc>
                <a:spcPct val="100000"/>
              </a:lnSpc>
              <a:spcBef>
                <a:spcPts val="400"/>
              </a:spcBef>
              <a:spcAft>
                <a:spcPts val="0"/>
              </a:spcAft>
              <a:buSzPts val="1400"/>
              <a:buChar char="●"/>
              <a:defRPr sz="2000"/>
            </a:lvl4pPr>
            <a:lvl5pPr marL="2057400" lvl="4" indent="-101600" rtl="0">
              <a:lnSpc>
                <a:spcPct val="100000"/>
              </a:lnSpc>
              <a:spcBef>
                <a:spcPts val="400"/>
              </a:spcBef>
              <a:spcAft>
                <a:spcPts val="0"/>
              </a:spcAft>
              <a:buSzPts val="1400"/>
              <a:buChar char="■"/>
              <a:defRPr sz="2000"/>
            </a:lvl5pPr>
            <a:lvl6pPr marL="2514600" lvl="5"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6pPr>
            <a:lvl7pPr marL="2971800" lvl="6"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7pPr>
            <a:lvl8pPr marL="3429000" lvl="7"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8pPr>
            <a:lvl9pPr marL="3886200" lvl="8"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9pPr>
          </a:lstStyle>
          <a:p>
            <a:endParaRPr/>
          </a:p>
        </p:txBody>
      </p:sp>
      <p:sp>
        <p:nvSpPr>
          <p:cNvPr id="32" name="Shape 32"/>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lvl="0" algn="r" rtl="0">
              <a:lnSpc>
                <a:spcPct val="100000"/>
              </a:lnSpc>
              <a:spcBef>
                <a:spcPts val="0"/>
              </a:spcBef>
              <a:spcAft>
                <a:spcPts val="0"/>
              </a:spcAft>
              <a:buSzPts val="1400"/>
              <a:buChar char="●"/>
              <a:defRPr sz="4000">
                <a:solidFill>
                  <a:schemeClr val="lt1"/>
                </a:solidFill>
                <a:latin typeface="Arial"/>
                <a:ea typeface="Arial"/>
                <a:cs typeface="Arial"/>
                <a:sym typeface="Arial"/>
              </a:defRPr>
            </a:lvl1pPr>
            <a:lvl2pPr lvl="1" algn="r" rtl="0">
              <a:lnSpc>
                <a:spcPct val="100000"/>
              </a:lnSpc>
              <a:spcBef>
                <a:spcPts val="0"/>
              </a:spcBef>
              <a:spcAft>
                <a:spcPts val="0"/>
              </a:spcAft>
              <a:buSzPts val="1400"/>
              <a:buChar char="○"/>
              <a:defRPr sz="4000">
                <a:solidFill>
                  <a:schemeClr val="lt1"/>
                </a:solidFill>
                <a:latin typeface="Arial"/>
                <a:ea typeface="Arial"/>
                <a:cs typeface="Arial"/>
                <a:sym typeface="Arial"/>
              </a:defRPr>
            </a:lvl2pPr>
            <a:lvl3pPr lvl="2" algn="r" rtl="0">
              <a:lnSpc>
                <a:spcPct val="100000"/>
              </a:lnSpc>
              <a:spcBef>
                <a:spcPts val="0"/>
              </a:spcBef>
              <a:spcAft>
                <a:spcPts val="0"/>
              </a:spcAft>
              <a:buSzPts val="1400"/>
              <a:buChar char="■"/>
              <a:defRPr sz="4000">
                <a:solidFill>
                  <a:schemeClr val="lt1"/>
                </a:solidFill>
                <a:latin typeface="Arial"/>
                <a:ea typeface="Arial"/>
                <a:cs typeface="Arial"/>
                <a:sym typeface="Arial"/>
              </a:defRPr>
            </a:lvl3pPr>
            <a:lvl4pPr lvl="3" algn="r" rtl="0">
              <a:lnSpc>
                <a:spcPct val="100000"/>
              </a:lnSpc>
              <a:spcBef>
                <a:spcPts val="0"/>
              </a:spcBef>
              <a:spcAft>
                <a:spcPts val="0"/>
              </a:spcAft>
              <a:buSzPts val="1400"/>
              <a:buChar char="●"/>
              <a:defRPr sz="4000">
                <a:solidFill>
                  <a:schemeClr val="lt1"/>
                </a:solidFill>
                <a:latin typeface="Arial"/>
                <a:ea typeface="Arial"/>
                <a:cs typeface="Arial"/>
                <a:sym typeface="Arial"/>
              </a:defRPr>
            </a:lvl4pPr>
            <a:lvl5pPr lvl="4" algn="r" rtl="0">
              <a:lnSpc>
                <a:spcPct val="100000"/>
              </a:lnSpc>
              <a:spcBef>
                <a:spcPts val="0"/>
              </a:spcBef>
              <a:spcAft>
                <a:spcPts val="0"/>
              </a:spcAft>
              <a:buSzPts val="1400"/>
              <a:buChar char="○"/>
              <a:defRPr sz="4000">
                <a:solidFill>
                  <a:schemeClr val="lt1"/>
                </a:solidFill>
                <a:latin typeface="Arial"/>
                <a:ea typeface="Arial"/>
                <a:cs typeface="Arial"/>
                <a:sym typeface="Arial"/>
              </a:defRPr>
            </a:lvl5pPr>
            <a:lvl6pPr lvl="5" algn="r" rtl="0">
              <a:lnSpc>
                <a:spcPct val="100000"/>
              </a:lnSpc>
              <a:spcBef>
                <a:spcPts val="0"/>
              </a:spcBef>
              <a:spcAft>
                <a:spcPts val="0"/>
              </a:spcAft>
              <a:buSzPts val="1400"/>
              <a:buChar char="■"/>
              <a:defRPr sz="4000">
                <a:solidFill>
                  <a:schemeClr val="lt1"/>
                </a:solidFill>
                <a:latin typeface="Arial"/>
                <a:ea typeface="Arial"/>
                <a:cs typeface="Arial"/>
                <a:sym typeface="Arial"/>
              </a:defRPr>
            </a:lvl6pPr>
            <a:lvl7pPr lvl="6" algn="r" rtl="0">
              <a:lnSpc>
                <a:spcPct val="100000"/>
              </a:lnSpc>
              <a:spcBef>
                <a:spcPts val="0"/>
              </a:spcBef>
              <a:spcAft>
                <a:spcPts val="0"/>
              </a:spcAft>
              <a:buSzPts val="1400"/>
              <a:buChar char="●"/>
              <a:defRPr sz="4000">
                <a:solidFill>
                  <a:schemeClr val="lt1"/>
                </a:solidFill>
                <a:latin typeface="Arial"/>
                <a:ea typeface="Arial"/>
                <a:cs typeface="Arial"/>
                <a:sym typeface="Arial"/>
              </a:defRPr>
            </a:lvl7pPr>
            <a:lvl8pPr lvl="7" algn="r" rtl="0">
              <a:lnSpc>
                <a:spcPct val="100000"/>
              </a:lnSpc>
              <a:spcBef>
                <a:spcPts val="0"/>
              </a:spcBef>
              <a:spcAft>
                <a:spcPts val="0"/>
              </a:spcAft>
              <a:buSzPts val="1400"/>
              <a:buChar char="○"/>
              <a:defRPr sz="4000">
                <a:solidFill>
                  <a:schemeClr val="lt1"/>
                </a:solidFill>
                <a:latin typeface="Arial"/>
                <a:ea typeface="Arial"/>
                <a:cs typeface="Arial"/>
                <a:sym typeface="Arial"/>
              </a:defRPr>
            </a:lvl8pPr>
            <a:lvl9pPr lvl="8" algn="r" rtl="0">
              <a:lnSpc>
                <a:spcPct val="100000"/>
              </a:lnSpc>
              <a:spcBef>
                <a:spcPts val="0"/>
              </a:spcBef>
              <a:spcAft>
                <a:spcPts val="0"/>
              </a:spcAft>
              <a:buSzPts val="1400"/>
              <a:buChar char="■"/>
              <a:defRPr sz="4000">
                <a:solidFill>
                  <a:schemeClr val="lt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34" name="Shape 34"/>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35" name="Shape 35"/>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11112" y="0"/>
            <a:ext cx="9132887" cy="1125537"/>
          </a:xfrm>
          <a:prstGeom prst="rect">
            <a:avLst/>
          </a:prstGeom>
          <a:solidFill>
            <a:schemeClr val="accent1"/>
          </a:solidFill>
          <a:ln>
            <a:noFill/>
          </a:ln>
        </p:spPr>
        <p:txBody>
          <a:bodyPr wrap="square" lIns="91425" tIns="45700" rIns="91425" bIns="45700" anchor="ctr" anchorCtr="0">
            <a:noAutofit/>
          </a:bodyPr>
          <a:lstStyle/>
          <a:p>
            <a:pPr marL="0" lvl="0" indent="0">
              <a:spcBef>
                <a:spcPts val="0"/>
              </a:spcBef>
              <a:buNone/>
            </a:pPr>
            <a:endParaRPr/>
          </a:p>
        </p:txBody>
      </p:sp>
      <p:grpSp>
        <p:nvGrpSpPr>
          <p:cNvPr id="11" name="Shape 11"/>
          <p:cNvGrpSpPr/>
          <p:nvPr/>
        </p:nvGrpSpPr>
        <p:grpSpPr>
          <a:xfrm>
            <a:off x="0" y="879475"/>
            <a:ext cx="9144000" cy="144462"/>
            <a:chOff x="2411412" y="879475"/>
            <a:chExt cx="6732587" cy="144462"/>
          </a:xfrm>
        </p:grpSpPr>
        <p:cxnSp>
          <p:nvCxnSpPr>
            <p:cNvPr id="12" name="Shape 12"/>
            <p:cNvCxnSpPr/>
            <p:nvPr/>
          </p:nvCxnSpPr>
          <p:spPr>
            <a:xfrm>
              <a:off x="2411412" y="879475"/>
              <a:ext cx="6732587" cy="0"/>
            </a:xfrm>
            <a:prstGeom prst="straightConnector1">
              <a:avLst/>
            </a:prstGeom>
            <a:noFill/>
            <a:ln w="12700" cap="rnd" cmpd="sng">
              <a:solidFill>
                <a:schemeClr val="lt1"/>
              </a:solidFill>
              <a:prstDash val="solid"/>
              <a:miter lim="8000"/>
              <a:headEnd type="none" w="med" len="med"/>
              <a:tailEnd type="none" w="med" len="med"/>
            </a:ln>
          </p:spPr>
        </p:cxnSp>
        <p:cxnSp>
          <p:nvCxnSpPr>
            <p:cNvPr id="13" name="Shape 13"/>
            <p:cNvCxnSpPr/>
            <p:nvPr/>
          </p:nvCxnSpPr>
          <p:spPr>
            <a:xfrm>
              <a:off x="2411412" y="950912"/>
              <a:ext cx="6732587" cy="0"/>
            </a:xfrm>
            <a:prstGeom prst="straightConnector1">
              <a:avLst/>
            </a:prstGeom>
            <a:noFill/>
            <a:ln w="12700" cap="rnd" cmpd="sng">
              <a:solidFill>
                <a:schemeClr val="lt1"/>
              </a:solidFill>
              <a:prstDash val="solid"/>
              <a:miter lim="8000"/>
              <a:headEnd type="none" w="med" len="med"/>
              <a:tailEnd type="none" w="med" len="med"/>
            </a:ln>
          </p:spPr>
        </p:cxnSp>
        <p:cxnSp>
          <p:nvCxnSpPr>
            <p:cNvPr id="14" name="Shape 14"/>
            <p:cNvCxnSpPr/>
            <p:nvPr/>
          </p:nvCxnSpPr>
          <p:spPr>
            <a:xfrm>
              <a:off x="2411412" y="1023937"/>
              <a:ext cx="6732587" cy="0"/>
            </a:xfrm>
            <a:prstGeom prst="straightConnector1">
              <a:avLst/>
            </a:prstGeom>
            <a:noFill/>
            <a:ln w="12700" cap="rnd" cmpd="sng">
              <a:solidFill>
                <a:schemeClr val="lt1"/>
              </a:solidFill>
              <a:prstDash val="solid"/>
              <a:miter lim="8000"/>
              <a:headEnd type="none" w="med" len="med"/>
              <a:tailEnd type="none" w="med" len="med"/>
            </a:ln>
          </p:spPr>
        </p:cxnSp>
      </p:grpSp>
      <p:pic>
        <p:nvPicPr>
          <p:cNvPr id="15" name="Shape 15"/>
          <p:cNvPicPr preferRelativeResize="0"/>
          <p:nvPr/>
        </p:nvPicPr>
        <p:blipFill>
          <a:blip r:embed="rId5">
            <a:alphaModFix/>
          </a:blip>
          <a:stretch>
            <a:fillRect/>
          </a:stretch>
        </p:blipFill>
        <p:spPr>
          <a:xfrm>
            <a:off x="0" y="0"/>
            <a:ext cx="1169987" cy="1101725"/>
          </a:xfrm>
          <a:prstGeom prst="rect">
            <a:avLst/>
          </a:prstGeom>
          <a:noFill/>
          <a:ln>
            <a:noFill/>
          </a:ln>
        </p:spPr>
      </p:pic>
      <p:sp>
        <p:nvSpPr>
          <p:cNvPr id="16" name="Shape 16"/>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1295400"/>
            <a:ext cx="8229600" cy="5026025"/>
          </a:xfrm>
          <a:prstGeom prst="rect">
            <a:avLst/>
          </a:prstGeom>
          <a:noFill/>
          <a:ln>
            <a:noFill/>
          </a:ln>
        </p:spPr>
        <p:txBody>
          <a:bodyPr wrap="square" lIns="91425" tIns="91425" rIns="91425" bIns="91425" anchor="t" anchorCtr="0"/>
          <a:lstStyle>
            <a:lvl1pPr marL="0" marR="0" lvl="0" indent="2032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742950" marR="0" lvl="1" indent="-231775" algn="l" rtl="0">
              <a:lnSpc>
                <a:spcPct val="100000"/>
              </a:lnSpc>
              <a:spcBef>
                <a:spcPts val="560"/>
              </a:spcBef>
              <a:spcAft>
                <a:spcPts val="0"/>
              </a:spcAft>
              <a:buSzPts val="1400"/>
              <a:buFont typeface="Arial"/>
              <a:buChar char="●"/>
              <a:defRPr sz="2800" b="0" i="0" u="none" strike="noStrike" cap="none"/>
            </a:lvl2pPr>
            <a:lvl3pPr marL="1143000" marR="0" lvl="2" indent="-76200" algn="l" rtl="0">
              <a:lnSpc>
                <a:spcPct val="100000"/>
              </a:lnSpc>
              <a:spcBef>
                <a:spcPts val="480"/>
              </a:spcBef>
              <a:spcAft>
                <a:spcPts val="0"/>
              </a:spcAft>
              <a:buSzPts val="1400"/>
              <a:buFont typeface="Arial"/>
              <a:buChar char="■"/>
              <a:defRPr sz="2400" b="0" i="0" u="none" strike="noStrike" cap="none"/>
            </a:lvl3pPr>
            <a:lvl4pPr marL="1600200" marR="0" lvl="3" indent="-184150" algn="l" rtl="0">
              <a:lnSpc>
                <a:spcPct val="100000"/>
              </a:lnSpc>
              <a:spcBef>
                <a:spcPts val="400"/>
              </a:spcBef>
              <a:spcAft>
                <a:spcPts val="0"/>
              </a:spcAft>
              <a:buSzPts val="1400"/>
              <a:buFont typeface="Arial"/>
              <a:buChar char="●"/>
              <a:defRPr sz="2000" b="0" i="0" u="none" strike="noStrike" cap="none"/>
            </a:lvl4pPr>
            <a:lvl5pPr marL="2057400" marR="0" lvl="4" indent="-101600" algn="l" rtl="0">
              <a:lnSpc>
                <a:spcPct val="100000"/>
              </a:lnSpc>
              <a:spcBef>
                <a:spcPts val="400"/>
              </a:spcBef>
              <a:spcAft>
                <a:spcPts val="0"/>
              </a:spcAft>
              <a:buSzPts val="1400"/>
              <a:buFont typeface="Arial"/>
              <a:buChar char="■"/>
              <a:defRPr sz="2000" b="0" i="0" u="none" strike="noStrike" cap="none"/>
            </a:lvl5pPr>
            <a:lvl6pPr marL="2514600" marR="0" lvl="5"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6pPr>
            <a:lvl7pPr marL="2971800" marR="0" lvl="6"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7pPr>
            <a:lvl8pPr marL="3429000" marR="0" lvl="7"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8pPr>
            <a:lvl9pPr marL="3886200" marR="0" lvl="8"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0" name="Shape 20"/>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grpSp>
        <p:nvGrpSpPr>
          <p:cNvPr id="21" name="Shape 21"/>
          <p:cNvGrpSpPr/>
          <p:nvPr/>
        </p:nvGrpSpPr>
        <p:grpSpPr>
          <a:xfrm>
            <a:off x="0" y="1109662"/>
            <a:ext cx="9144000" cy="169862"/>
            <a:chOff x="0" y="1109662"/>
            <a:chExt cx="9144000" cy="169862"/>
          </a:xfrm>
        </p:grpSpPr>
        <p:sp>
          <p:nvSpPr>
            <p:cNvPr id="22" name="Shape 22"/>
            <p:cNvSpPr/>
            <p:nvPr/>
          </p:nvSpPr>
          <p:spPr>
            <a:xfrm>
              <a:off x="0" y="1109662"/>
              <a:ext cx="9144000" cy="71437"/>
            </a:xfrm>
            <a:prstGeom prst="rect">
              <a:avLst/>
            </a:prstGeom>
            <a:solidFill>
              <a:schemeClr val="dk2"/>
            </a:solidFill>
            <a:ln>
              <a:noFill/>
            </a:ln>
          </p:spPr>
          <p:txBody>
            <a:bodyPr wrap="square" lIns="91425" tIns="45700" rIns="91425" bIns="45700" anchor="ctr" anchorCtr="0">
              <a:noAutofit/>
            </a:bodyPr>
            <a:lstStyle/>
            <a:p>
              <a:pPr marL="0" lvl="0" indent="0">
                <a:spcBef>
                  <a:spcPts val="0"/>
                </a:spcBef>
                <a:buNone/>
              </a:pPr>
              <a:endParaRPr/>
            </a:p>
          </p:txBody>
        </p:sp>
        <p:sp>
          <p:nvSpPr>
            <p:cNvPr id="23" name="Shape 23"/>
            <p:cNvSpPr/>
            <p:nvPr/>
          </p:nvSpPr>
          <p:spPr>
            <a:xfrm>
              <a:off x="2343150" y="1131887"/>
              <a:ext cx="6800850" cy="147637"/>
            </a:xfrm>
            <a:prstGeom prst="rect">
              <a:avLst/>
            </a:prstGeom>
            <a:solidFill>
              <a:schemeClr val="dk2"/>
            </a:solidFill>
            <a:ln>
              <a:noFill/>
            </a:ln>
          </p:spPr>
          <p:txBody>
            <a:bodyPr wrap="square" lIns="91425" tIns="45700" rIns="91425" bIns="45700" anchor="ctr" anchorCtr="0">
              <a:noAutofit/>
            </a:bodyPr>
            <a:lstStyle/>
            <a:p>
              <a:pPr marL="0" lvl="0" indent="0">
                <a:spcBef>
                  <a:spcPts val="0"/>
                </a:spcBef>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7"/>
        <p:cNvGrpSpPr/>
        <p:nvPr/>
      </p:nvGrpSpPr>
      <p:grpSpPr>
        <a:xfrm>
          <a:off x="0" y="0"/>
          <a:ext cx="0" cy="0"/>
          <a:chOff x="0" y="0"/>
          <a:chExt cx="0" cy="0"/>
        </a:xfrm>
      </p:grpSpPr>
      <p:sp>
        <p:nvSpPr>
          <p:cNvPr id="358" name="Shape 358"/>
          <p:cNvSpPr txBox="1"/>
          <p:nvPr/>
        </p:nvSpPr>
        <p:spPr>
          <a:xfrm>
            <a:off x="2555875" y="26035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1"/>
              </a:buClr>
              <a:buFont typeface="Arial"/>
              <a:buNone/>
            </a:pPr>
            <a:r>
              <a:rPr lang="en-US" sz="2800" b="0" i="0" u="none" strike="noStrike" cap="none">
                <a:solidFill>
                  <a:schemeClr val="lt1"/>
                </a:solidFill>
                <a:latin typeface="Arial"/>
                <a:ea typeface="Arial"/>
                <a:cs typeface="Arial"/>
                <a:sym typeface="Arial"/>
              </a:rPr>
              <a:t>الفصل الأول: المفاهيم الأساسية لتقنية المعلومات</a:t>
            </a:r>
          </a:p>
        </p:txBody>
      </p:sp>
      <p:sp>
        <p:nvSpPr>
          <p:cNvPr id="359" name="Shape 359"/>
          <p:cNvSpPr/>
          <p:nvPr/>
        </p:nvSpPr>
        <p:spPr>
          <a:xfrm>
            <a:off x="1116012" y="2565400"/>
            <a:ext cx="6911975" cy="1584325"/>
          </a:xfrm>
          <a:prstGeom prst="roundRect">
            <a:avLst>
              <a:gd name="adj" fmla="val 10800"/>
            </a:avLst>
          </a:prstGeom>
          <a:gradFill>
            <a:gsLst>
              <a:gs pos="0">
                <a:schemeClr val="hlink"/>
              </a:gs>
              <a:gs pos="50000">
                <a:srgbClr val="F0023E"/>
              </a:gs>
              <a:gs pos="50000">
                <a:srgbClr val="F0023E"/>
              </a:gs>
              <a:gs pos="100000">
                <a:schemeClr val="hlink"/>
              </a:gs>
            </a:gsLst>
            <a:lin ang="10800000" scaled="0"/>
          </a:gradFill>
          <a:ln w="19050" cap="rnd" cmpd="sng">
            <a:solidFill>
              <a:schemeClr val="lt2"/>
            </a:solidFill>
            <a:prstDash val="solid"/>
            <a:miter lim="8000"/>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400" b="1" i="0" u="none" strike="noStrike" cap="none">
                <a:solidFill>
                  <a:schemeClr val="dk1"/>
                </a:solidFill>
                <a:latin typeface="Arial"/>
                <a:ea typeface="Arial"/>
                <a:cs typeface="Arial"/>
                <a:sym typeface="Arial"/>
              </a:rPr>
              <a:t>المكونات البرمجية للحاسب</a:t>
            </a:r>
          </a:p>
          <a:p>
            <a:pPr marL="0" marR="0" lvl="0" indent="0" algn="ctr" rtl="0">
              <a:lnSpc>
                <a:spcPct val="100000"/>
              </a:lnSpc>
              <a:spcBef>
                <a:spcPts val="0"/>
              </a:spcBef>
              <a:spcAft>
                <a:spcPts val="0"/>
              </a:spcAft>
              <a:buClr>
                <a:schemeClr val="dk1"/>
              </a:buClr>
              <a:buFont typeface="Arial"/>
              <a:buNone/>
            </a:pPr>
            <a:r>
              <a:rPr lang="en-US" sz="4400" b="1" i="0" u="none" strike="noStrike" cap="none">
                <a:solidFill>
                  <a:schemeClr val="dk1"/>
                </a:solidFill>
                <a:latin typeface="Arial"/>
                <a:ea typeface="Arial"/>
                <a:cs typeface="Arial"/>
                <a:sym typeface="Arial"/>
              </a:rPr>
              <a:t> وتطوير النظم</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المكونات البرمجية Software</a:t>
            </a:r>
          </a:p>
        </p:txBody>
      </p:sp>
      <p:sp>
        <p:nvSpPr>
          <p:cNvPr id="365" name="Shape 365"/>
          <p:cNvSpPr txBox="1">
            <a:spLocks noGrp="1"/>
          </p:cNvSpPr>
          <p:nvPr>
            <p:ph type="body" idx="1"/>
          </p:nvPr>
        </p:nvSpPr>
        <p:spPr>
          <a:xfrm>
            <a:off x="323850" y="1412875"/>
            <a:ext cx="8540750" cy="4422775"/>
          </a:xfrm>
          <a:prstGeom prst="rect">
            <a:avLst/>
          </a:prstGeom>
          <a:noFill/>
          <a:ln>
            <a:noFill/>
          </a:ln>
        </p:spPr>
        <p:txBody>
          <a:bodyPr wrap="square" lIns="91425" tIns="45700" rIns="91425" bIns="45700" anchor="t" anchorCtr="0">
            <a:noAutofit/>
          </a:bodyPr>
          <a:lstStyle/>
          <a:p>
            <a:pPr marL="0" marR="0" lvl="0" indent="0" algn="just" rtl="1">
              <a:lnSpc>
                <a:spcPct val="100000"/>
              </a:lnSpc>
              <a:spcBef>
                <a:spcPts val="640"/>
              </a:spcBef>
              <a:spcAft>
                <a:spcPts val="0"/>
              </a:spcAft>
              <a:buClr>
                <a:schemeClr val="dk1"/>
              </a:buClr>
              <a:buSzPts val="3200"/>
              <a:buFont typeface="Arial"/>
              <a:buChar char="■"/>
            </a:pPr>
            <a:r>
              <a:rPr lang="en-US" sz="3200" b="1" i="0" u="none" strike="noStrike" cap="none">
                <a:solidFill>
                  <a:schemeClr val="hlink"/>
                </a:solidFill>
                <a:latin typeface="Arial"/>
                <a:ea typeface="Arial"/>
                <a:cs typeface="Arial"/>
                <a:sym typeface="Arial"/>
              </a:rPr>
              <a:t>البرامج او البرمجيات:</a:t>
            </a:r>
            <a:r>
              <a:rPr lang="en-US" sz="3200" b="0" i="0" u="none" strike="noStrike" cap="none">
                <a:solidFill>
                  <a:schemeClr val="dk1"/>
                </a:solidFill>
                <a:latin typeface="Arial"/>
                <a:ea typeface="Arial"/>
                <a:cs typeface="Arial"/>
                <a:sym typeface="Arial"/>
              </a:rPr>
              <a:t> هو عبارة عن مجموعة من الأوامر والتعليمات مرتبة بتسلسل معين ويقوم الجهاز بتنفيذها لتحقيق غرض معين.</a:t>
            </a:r>
          </a:p>
        </p:txBody>
      </p:sp>
      <p:grpSp>
        <p:nvGrpSpPr>
          <p:cNvPr id="366" name="Shape 366"/>
          <p:cNvGrpSpPr/>
          <p:nvPr/>
        </p:nvGrpSpPr>
        <p:grpSpPr>
          <a:xfrm>
            <a:off x="609600" y="2994024"/>
            <a:ext cx="7848600" cy="3412792"/>
            <a:chOff x="1828800" y="2052637"/>
            <a:chExt cx="6172200" cy="1143000"/>
          </a:xfrm>
        </p:grpSpPr>
        <p:cxnSp>
          <p:nvCxnSpPr>
            <p:cNvPr id="367" name="Shape 367"/>
            <p:cNvCxnSpPr/>
            <p:nvPr/>
          </p:nvCxnSpPr>
          <p:spPr>
            <a:xfrm rot="5400000" flipH="1">
              <a:off x="6006306" y="1424781"/>
              <a:ext cx="217487" cy="2400300"/>
            </a:xfrm>
            <a:prstGeom prst="straightConnector1">
              <a:avLst/>
            </a:prstGeom>
            <a:solidFill>
              <a:srgbClr val="FFFFFF"/>
            </a:solidFill>
            <a:ln w="28575" cap="rnd" cmpd="sng">
              <a:solidFill>
                <a:srgbClr val="122A4F"/>
              </a:solidFill>
              <a:prstDash val="solid"/>
              <a:miter lim="8000"/>
              <a:headEnd type="none" w="med" len="med"/>
              <a:tailEnd type="none" w="med" len="med"/>
            </a:ln>
          </p:spPr>
        </p:cxnSp>
        <p:cxnSp>
          <p:nvCxnSpPr>
            <p:cNvPr id="368" name="Shape 368"/>
            <p:cNvCxnSpPr/>
            <p:nvPr/>
          </p:nvCxnSpPr>
          <p:spPr>
            <a:xfrm rot="5400000" flipH="1">
              <a:off x="5206206" y="2224881"/>
              <a:ext cx="217487" cy="800100"/>
            </a:xfrm>
            <a:prstGeom prst="straightConnector1">
              <a:avLst/>
            </a:prstGeom>
            <a:solidFill>
              <a:srgbClr val="FFFFFF"/>
            </a:solidFill>
            <a:ln w="28575" cap="rnd" cmpd="sng">
              <a:solidFill>
                <a:srgbClr val="122A4F"/>
              </a:solidFill>
              <a:prstDash val="solid"/>
              <a:miter lim="8000"/>
              <a:headEnd type="none" w="med" len="med"/>
              <a:tailEnd type="none" w="med" len="med"/>
            </a:ln>
          </p:spPr>
        </p:cxnSp>
        <p:cxnSp>
          <p:nvCxnSpPr>
            <p:cNvPr id="369" name="Shape 369"/>
            <p:cNvCxnSpPr/>
            <p:nvPr/>
          </p:nvCxnSpPr>
          <p:spPr>
            <a:xfrm rot="-5400000">
              <a:off x="4406106" y="2224881"/>
              <a:ext cx="217487" cy="800100"/>
            </a:xfrm>
            <a:prstGeom prst="straightConnector1">
              <a:avLst/>
            </a:prstGeom>
            <a:solidFill>
              <a:srgbClr val="FFFFFF"/>
            </a:solidFill>
            <a:ln w="28575" cap="rnd" cmpd="sng">
              <a:solidFill>
                <a:srgbClr val="122A4F"/>
              </a:solidFill>
              <a:prstDash val="solid"/>
              <a:miter lim="8000"/>
              <a:headEnd type="none" w="med" len="med"/>
              <a:tailEnd type="none" w="med" len="med"/>
            </a:ln>
          </p:spPr>
        </p:cxnSp>
        <p:cxnSp>
          <p:nvCxnSpPr>
            <p:cNvPr id="370" name="Shape 370"/>
            <p:cNvCxnSpPr/>
            <p:nvPr/>
          </p:nvCxnSpPr>
          <p:spPr>
            <a:xfrm rot="-5400000">
              <a:off x="3606800" y="1425575"/>
              <a:ext cx="217487" cy="2398712"/>
            </a:xfrm>
            <a:prstGeom prst="straightConnector1">
              <a:avLst/>
            </a:prstGeom>
            <a:solidFill>
              <a:srgbClr val="FFFFFF"/>
            </a:solidFill>
            <a:ln w="28575" cap="rnd" cmpd="sng">
              <a:solidFill>
                <a:srgbClr val="122A4F"/>
              </a:solidFill>
              <a:prstDash val="solid"/>
              <a:miter lim="8000"/>
              <a:headEnd type="none" w="med" len="med"/>
              <a:tailEnd type="none" w="med" len="med"/>
            </a:ln>
          </p:spPr>
        </p:cxnSp>
        <p:sp>
          <p:nvSpPr>
            <p:cNvPr id="371" name="Shape 371"/>
            <p:cNvSpPr/>
            <p:nvPr/>
          </p:nvSpPr>
          <p:spPr>
            <a:xfrm>
              <a:off x="4229100" y="2052637"/>
              <a:ext cx="1371600" cy="457200"/>
            </a:xfrm>
            <a:prstGeom prst="roundRect">
              <a:avLst>
                <a:gd name="adj" fmla="val 16667"/>
              </a:avLst>
            </a:prstGeom>
            <a:solidFill>
              <a:srgbClr val="81A6DE"/>
            </a:solidFill>
            <a:ln w="38100" cap="rnd" cmpd="sng">
              <a:solidFill>
                <a:srgbClr val="122A4F"/>
              </a:solidFill>
              <a:prstDash val="solid"/>
              <a:miter lim="8000"/>
              <a:headEnd type="none" w="med" len="med"/>
              <a:tailEnd type="none" w="med" len="med"/>
            </a:ln>
          </p:spPr>
          <p:txBody>
            <a:bodyPr wrap="square" lIns="0" tIns="0" rIns="0" bIns="0" anchor="ctr" anchorCtr="0">
              <a:noAutofit/>
            </a:bodyPr>
            <a:lstStyle/>
            <a:p>
              <a:pPr marL="0" marR="0" lvl="0" indent="0" algn="ctr" rtl="0">
                <a:spcBef>
                  <a:spcPts val="0"/>
                </a:spcBef>
                <a:buFont typeface="Arial"/>
                <a:buNone/>
              </a:pPr>
              <a:r>
                <a:rPr lang="en-US" sz="1800" b="1" i="0" u="none" strike="noStrike" cap="none">
                  <a:solidFill>
                    <a:schemeClr val="lt1"/>
                  </a:solidFill>
                  <a:latin typeface="Arial"/>
                  <a:ea typeface="Arial"/>
                  <a:cs typeface="Arial"/>
                  <a:sym typeface="Arial"/>
                </a:rPr>
                <a:t>أنواع البرمجيات</a:t>
              </a:r>
            </a:p>
          </p:txBody>
        </p:sp>
        <p:sp>
          <p:nvSpPr>
            <p:cNvPr id="372" name="Shape 372"/>
            <p:cNvSpPr/>
            <p:nvPr/>
          </p:nvSpPr>
          <p:spPr>
            <a:xfrm>
              <a:off x="1828800" y="2738437"/>
              <a:ext cx="1371600" cy="457200"/>
            </a:xfrm>
            <a:prstGeom prst="roundRect">
              <a:avLst>
                <a:gd name="adj" fmla="val 16667"/>
              </a:avLst>
            </a:prstGeom>
            <a:solidFill>
              <a:schemeClr val="accent1"/>
            </a:solidFill>
            <a:ln w="28575" cap="rnd" cmpd="sng">
              <a:solidFill>
                <a:srgbClr val="122A4F"/>
              </a:solidFill>
              <a:prstDash val="solid"/>
              <a:miter lim="8000"/>
              <a:headEnd type="none" w="med" len="med"/>
              <a:tailEnd type="none" w="med" len="med"/>
            </a:ln>
          </p:spPr>
          <p:txBody>
            <a:bodyPr wrap="square" lIns="0" tIns="0" rIns="0" bIns="0" anchor="ctr" anchorCtr="0">
              <a:noAutofit/>
            </a:bodyPr>
            <a:lstStyle/>
            <a:p>
              <a:pPr marL="0" marR="0" lvl="0" indent="0" algn="ctr" rtl="0">
                <a:spcBef>
                  <a:spcPts val="0"/>
                </a:spcBef>
                <a:buFont typeface="Arial"/>
                <a:buNone/>
              </a:pPr>
              <a:r>
                <a:rPr lang="en-US" sz="1800" b="1" i="0" u="none" strike="noStrike" cap="none">
                  <a:solidFill>
                    <a:schemeClr val="lt1"/>
                  </a:solidFill>
                  <a:latin typeface="Arial"/>
                  <a:ea typeface="Arial"/>
                  <a:cs typeface="Arial"/>
                  <a:sym typeface="Arial"/>
                </a:rPr>
                <a:t>البرامج التطبيقية</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Application </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Programs</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EX: Microsoft  Word</a:t>
              </a:r>
            </a:p>
          </p:txBody>
        </p:sp>
        <p:sp>
          <p:nvSpPr>
            <p:cNvPr id="373" name="Shape 373"/>
            <p:cNvSpPr/>
            <p:nvPr/>
          </p:nvSpPr>
          <p:spPr>
            <a:xfrm>
              <a:off x="3429000" y="2710074"/>
              <a:ext cx="1371600" cy="485563"/>
            </a:xfrm>
            <a:prstGeom prst="roundRect">
              <a:avLst>
                <a:gd name="adj" fmla="val 16667"/>
              </a:avLst>
            </a:prstGeom>
            <a:solidFill>
              <a:schemeClr val="accent1"/>
            </a:solidFill>
            <a:ln w="28575" cap="rnd" cmpd="sng">
              <a:solidFill>
                <a:srgbClr val="122A4F"/>
              </a:solidFill>
              <a:prstDash val="solid"/>
              <a:miter lim="8000"/>
              <a:headEnd type="none" w="med" len="med"/>
              <a:tailEnd type="none" w="med" len="med"/>
            </a:ln>
          </p:spPr>
          <p:txBody>
            <a:bodyPr wrap="square" lIns="0" tIns="0" rIns="0" bIns="0" anchor="ctr" anchorCtr="0">
              <a:noAutofit/>
            </a:bodyPr>
            <a:lstStyle/>
            <a:p>
              <a:pPr marL="0" marR="0" lvl="0" indent="0" algn="ctr" rtl="0">
                <a:spcBef>
                  <a:spcPts val="0"/>
                </a:spcBef>
                <a:buFont typeface="Arial"/>
                <a:buNone/>
              </a:pPr>
              <a:r>
                <a:rPr lang="en-US" sz="1800" b="1" i="0" u="none" strike="noStrike" cap="none" dirty="0" err="1">
                  <a:solidFill>
                    <a:schemeClr val="lt1"/>
                  </a:solidFill>
                  <a:latin typeface="Arial"/>
                  <a:ea typeface="Arial"/>
                  <a:cs typeface="Arial"/>
                  <a:sym typeface="Arial"/>
                </a:rPr>
                <a:t>برامج</a:t>
              </a:r>
              <a:r>
                <a:rPr lang="en-US" sz="1800" b="1" i="0" u="none" strike="noStrike" cap="none" dirty="0">
                  <a:solidFill>
                    <a:schemeClr val="lt1"/>
                  </a:solidFill>
                  <a:latin typeface="Arial"/>
                  <a:ea typeface="Arial"/>
                  <a:cs typeface="Arial"/>
                  <a:sym typeface="Arial"/>
                </a:rPr>
                <a:t> </a:t>
              </a:r>
              <a:r>
                <a:rPr lang="en-US" sz="1800" b="1" i="0" u="none" strike="noStrike" cap="none" dirty="0" err="1">
                  <a:solidFill>
                    <a:schemeClr val="lt1"/>
                  </a:solidFill>
                  <a:latin typeface="Arial"/>
                  <a:ea typeface="Arial"/>
                  <a:cs typeface="Arial"/>
                  <a:sym typeface="Arial"/>
                </a:rPr>
                <a:t>التشغيل</a:t>
              </a:r>
              <a:r>
                <a:rPr lang="en-US" sz="1800" b="1" i="0" u="none" strike="noStrike" cap="none" dirty="0">
                  <a:solidFill>
                    <a:schemeClr val="lt1"/>
                  </a:solidFill>
                  <a:latin typeface="Arial"/>
                  <a:ea typeface="Arial"/>
                  <a:cs typeface="Arial"/>
                  <a:sym typeface="Arial"/>
                </a:rPr>
                <a:t> </a:t>
              </a:r>
              <a:r>
                <a:rPr lang="en-US" sz="1800" b="1" i="0" u="none" strike="noStrike" cap="none" dirty="0" err="1">
                  <a:solidFill>
                    <a:schemeClr val="lt1"/>
                  </a:solidFill>
                  <a:latin typeface="Arial"/>
                  <a:ea typeface="Arial"/>
                  <a:cs typeface="Arial"/>
                  <a:sym typeface="Arial"/>
                </a:rPr>
                <a:t>المساعدة</a:t>
              </a:r>
              <a:endParaRPr lang="en-US" sz="1800" b="1" i="0" u="none" strike="noStrike" cap="none" dirty="0">
                <a:solidFill>
                  <a:schemeClr val="lt1"/>
                </a:solidFill>
                <a:latin typeface="Arial"/>
                <a:ea typeface="Arial"/>
                <a:cs typeface="Arial"/>
                <a:sym typeface="Arial"/>
              </a:endParaRPr>
            </a:p>
            <a:p>
              <a:pPr marL="0" marR="0" lvl="0" indent="0" algn="ctr" rtl="0">
                <a:spcBef>
                  <a:spcPts val="0"/>
                </a:spcBef>
                <a:buFont typeface="Arial"/>
                <a:buNone/>
              </a:pPr>
              <a:r>
                <a:rPr lang="en-US" sz="1500" b="1" i="0" u="none" strike="noStrike" cap="none" dirty="0">
                  <a:solidFill>
                    <a:schemeClr val="lt1"/>
                  </a:solidFill>
                  <a:latin typeface="Arial"/>
                  <a:ea typeface="Arial"/>
                  <a:cs typeface="Arial"/>
                  <a:sym typeface="Arial"/>
                </a:rPr>
                <a:t>Utilities Programs</a:t>
              </a:r>
            </a:p>
            <a:p>
              <a:pPr marL="0" marR="0" lvl="0" indent="0" algn="ctr" rtl="0">
                <a:spcBef>
                  <a:spcPts val="0"/>
                </a:spcBef>
                <a:buFont typeface="Arial"/>
                <a:buNone/>
              </a:pPr>
              <a:r>
                <a:rPr lang="en-US" sz="1500" b="1" i="0" u="none" strike="noStrike" cap="none" dirty="0">
                  <a:solidFill>
                    <a:schemeClr val="lt1"/>
                  </a:solidFill>
                  <a:latin typeface="Arial"/>
                  <a:ea typeface="Arial"/>
                  <a:cs typeface="Arial"/>
                  <a:sym typeface="Arial"/>
                </a:rPr>
                <a:t>EX: </a:t>
              </a:r>
              <a:r>
                <a:rPr lang="en-US" sz="1500" b="1" i="0" u="none" strike="noStrike" cap="none" dirty="0" err="1">
                  <a:solidFill>
                    <a:schemeClr val="lt1"/>
                  </a:solidFill>
                  <a:latin typeface="Arial"/>
                  <a:ea typeface="Arial"/>
                  <a:cs typeface="Arial"/>
                  <a:sym typeface="Arial"/>
                </a:rPr>
                <a:t>برنامج</a:t>
              </a:r>
              <a:r>
                <a:rPr lang="en-US" sz="1500" b="1" i="0" u="none" strike="noStrike" cap="none" dirty="0">
                  <a:solidFill>
                    <a:schemeClr val="lt1"/>
                  </a:solidFill>
                  <a:latin typeface="Arial"/>
                  <a:ea typeface="Arial"/>
                  <a:cs typeface="Arial"/>
                  <a:sym typeface="Arial"/>
                </a:rPr>
                <a:t> </a:t>
              </a:r>
              <a:r>
                <a:rPr lang="en-US" sz="1500" b="1" i="0" u="none" strike="noStrike" cap="none" dirty="0" err="1">
                  <a:solidFill>
                    <a:schemeClr val="lt1"/>
                  </a:solidFill>
                  <a:latin typeface="Arial"/>
                  <a:ea typeface="Arial"/>
                  <a:cs typeface="Arial"/>
                  <a:sym typeface="Arial"/>
                </a:rPr>
                <a:t>تفحص</a:t>
              </a:r>
              <a:endParaRPr lang="en-US" sz="1500" b="1" i="0" u="none" strike="noStrike" cap="none" dirty="0">
                <a:solidFill>
                  <a:schemeClr val="lt1"/>
                </a:solidFill>
                <a:latin typeface="Arial"/>
                <a:ea typeface="Arial"/>
                <a:cs typeface="Arial"/>
                <a:sym typeface="Arial"/>
              </a:endParaRPr>
            </a:p>
            <a:p>
              <a:pPr marL="0" marR="0" lvl="0" indent="0" algn="ctr" rtl="0">
                <a:spcBef>
                  <a:spcPts val="0"/>
                </a:spcBef>
                <a:buFont typeface="Arial"/>
                <a:buNone/>
              </a:pPr>
              <a:r>
                <a:rPr lang="en-US" sz="1500" b="1" i="0" u="none" strike="noStrike" cap="none" dirty="0" err="1">
                  <a:solidFill>
                    <a:schemeClr val="lt1"/>
                  </a:solidFill>
                  <a:latin typeface="Arial"/>
                  <a:ea typeface="Arial"/>
                  <a:cs typeface="Arial"/>
                  <a:sym typeface="Arial"/>
                </a:rPr>
                <a:t>الأقراص</a:t>
              </a:r>
              <a:endParaRPr lang="en-US" sz="1500" b="1" i="0" u="none" strike="noStrike" cap="none" dirty="0">
                <a:solidFill>
                  <a:schemeClr val="lt1"/>
                </a:solidFill>
                <a:latin typeface="Arial"/>
                <a:ea typeface="Arial"/>
                <a:cs typeface="Arial"/>
                <a:sym typeface="Arial"/>
              </a:endParaRPr>
            </a:p>
          </p:txBody>
        </p:sp>
        <p:sp>
          <p:nvSpPr>
            <p:cNvPr id="374" name="Shape 374"/>
            <p:cNvSpPr/>
            <p:nvPr/>
          </p:nvSpPr>
          <p:spPr>
            <a:xfrm>
              <a:off x="5029200" y="2738437"/>
              <a:ext cx="1371600" cy="457200"/>
            </a:xfrm>
            <a:prstGeom prst="roundRect">
              <a:avLst>
                <a:gd name="adj" fmla="val 16667"/>
              </a:avLst>
            </a:prstGeom>
            <a:solidFill>
              <a:schemeClr val="accent1"/>
            </a:solidFill>
            <a:ln w="28575" cap="rnd" cmpd="sng">
              <a:solidFill>
                <a:srgbClr val="122A4F"/>
              </a:solidFill>
              <a:prstDash val="solid"/>
              <a:miter lim="8000"/>
              <a:headEnd type="none" w="med" len="med"/>
              <a:tailEnd type="none" w="med" len="med"/>
            </a:ln>
          </p:spPr>
          <p:txBody>
            <a:bodyPr wrap="square" lIns="0" tIns="0" rIns="0" bIns="0" anchor="ctr" anchorCtr="0">
              <a:noAutofit/>
            </a:bodyPr>
            <a:lstStyle/>
            <a:p>
              <a:pPr marL="0" marR="0" lvl="0" indent="0" algn="ctr" rtl="0">
                <a:spcBef>
                  <a:spcPts val="0"/>
                </a:spcBef>
                <a:buFont typeface="Arial"/>
                <a:buNone/>
              </a:pPr>
              <a:r>
                <a:rPr lang="en-US" sz="1800" b="1" i="0" u="none" strike="noStrike" cap="none">
                  <a:solidFill>
                    <a:schemeClr val="lt1"/>
                  </a:solidFill>
                  <a:latin typeface="Arial"/>
                  <a:ea typeface="Arial"/>
                  <a:cs typeface="Arial"/>
                  <a:sym typeface="Arial"/>
                </a:rPr>
                <a:t>لغات البرمجة</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Programming</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Languages</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EX: Visual Basic</a:t>
              </a:r>
            </a:p>
          </p:txBody>
        </p:sp>
        <p:sp>
          <p:nvSpPr>
            <p:cNvPr id="375" name="Shape 375"/>
            <p:cNvSpPr/>
            <p:nvPr/>
          </p:nvSpPr>
          <p:spPr>
            <a:xfrm>
              <a:off x="6629400" y="2738437"/>
              <a:ext cx="1371600" cy="457200"/>
            </a:xfrm>
            <a:prstGeom prst="roundRect">
              <a:avLst>
                <a:gd name="adj" fmla="val 16667"/>
              </a:avLst>
            </a:prstGeom>
            <a:solidFill>
              <a:schemeClr val="accent1"/>
            </a:solidFill>
            <a:ln w="28575" cap="rnd" cmpd="sng">
              <a:solidFill>
                <a:srgbClr val="122A4F"/>
              </a:solidFill>
              <a:prstDash val="solid"/>
              <a:miter lim="8000"/>
              <a:headEnd type="none" w="med" len="med"/>
              <a:tailEnd type="none" w="med" len="med"/>
            </a:ln>
          </p:spPr>
          <p:txBody>
            <a:bodyPr wrap="square" lIns="0" tIns="0" rIns="0" bIns="0" anchor="ctr" anchorCtr="0">
              <a:noAutofit/>
            </a:bodyPr>
            <a:lstStyle/>
            <a:p>
              <a:pPr marL="0" marR="0" lvl="0" indent="0" algn="ctr" rtl="0">
                <a:spcBef>
                  <a:spcPts val="0"/>
                </a:spcBef>
                <a:buFont typeface="Arial"/>
                <a:buNone/>
              </a:pPr>
              <a:r>
                <a:rPr lang="en-US" sz="1800" b="1" i="0" u="none" strike="noStrike" cap="none">
                  <a:solidFill>
                    <a:schemeClr val="lt1"/>
                  </a:solidFill>
                  <a:latin typeface="Arial"/>
                  <a:ea typeface="Arial"/>
                  <a:cs typeface="Arial"/>
                  <a:sym typeface="Arial"/>
                </a:rPr>
                <a:t>أنظمة التشغيل</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Operating System</a:t>
              </a:r>
            </a:p>
            <a:p>
              <a:pPr marL="0" marR="0" lvl="0" indent="0" algn="ctr" rtl="0">
                <a:spcBef>
                  <a:spcPts val="0"/>
                </a:spcBef>
                <a:buFont typeface="Arial"/>
                <a:buNone/>
              </a:pPr>
              <a:r>
                <a:rPr lang="en-US" sz="1500" b="1" i="0" u="none" strike="noStrike" cap="none">
                  <a:solidFill>
                    <a:schemeClr val="lt1"/>
                  </a:solidFill>
                  <a:latin typeface="Arial"/>
                  <a:ea typeface="Arial"/>
                  <a:cs typeface="Arial"/>
                  <a:sym typeface="Arial"/>
                </a:rPr>
                <a:t>EX: Microsoft Win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301625" y="-171450"/>
            <a:ext cx="8510587" cy="1325562"/>
          </a:xfrm>
          <a:prstGeom prst="rect">
            <a:avLst/>
          </a:prstGeom>
          <a:noFill/>
          <a:ln>
            <a:noFill/>
          </a:ln>
        </p:spPr>
        <p:txBody>
          <a:bodyPr wrap="square" lIns="91425" tIns="45700" rIns="91425" bIns="45700" anchor="ctr" anchorCtr="0">
            <a:noAutofit/>
          </a:bodyPr>
          <a:lstStyle/>
          <a:p>
            <a:pPr marL="0" marR="0" lvl="0" indent="0" algn="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نظام التشغيل </a:t>
            </a:r>
            <a:r>
              <a:rPr lang="en-US" sz="3200" b="0" i="0" u="none" strike="noStrike" cap="none">
                <a:solidFill>
                  <a:schemeClr val="lt1"/>
                </a:solidFill>
                <a:latin typeface="Arial"/>
                <a:ea typeface="Arial"/>
                <a:cs typeface="Arial"/>
                <a:sym typeface="Arial"/>
              </a:rPr>
              <a:t>Operating System</a:t>
            </a:r>
          </a:p>
        </p:txBody>
      </p:sp>
      <p:sp>
        <p:nvSpPr>
          <p:cNvPr id="381" name="Shape 381"/>
          <p:cNvSpPr txBox="1">
            <a:spLocks noGrp="1"/>
          </p:cNvSpPr>
          <p:nvPr>
            <p:ph type="body" idx="1"/>
          </p:nvPr>
        </p:nvSpPr>
        <p:spPr>
          <a:xfrm>
            <a:off x="323850" y="1773237"/>
            <a:ext cx="8540750" cy="4422775"/>
          </a:xfrm>
          <a:prstGeom prst="rect">
            <a:avLst/>
          </a:prstGeom>
          <a:noFill/>
          <a:ln>
            <a:noFill/>
          </a:ln>
        </p:spPr>
        <p:txBody>
          <a:bodyPr wrap="square" lIns="91425" tIns="45700" rIns="91425" bIns="45700" anchor="t" anchorCtr="0">
            <a:noAutofit/>
          </a:bodyPr>
          <a:lstStyle/>
          <a:p>
            <a:pPr marL="0" marR="0" lvl="0" indent="609600" algn="just" rtl="1">
              <a:lnSpc>
                <a:spcPct val="80000"/>
              </a:lnSpc>
              <a:spcBef>
                <a:spcPts val="560"/>
              </a:spcBef>
              <a:spcAft>
                <a:spcPts val="0"/>
              </a:spcAft>
              <a:buClr>
                <a:schemeClr val="dk1"/>
              </a:buClr>
              <a:buSzPts val="2800"/>
              <a:buFont typeface="Arial"/>
              <a:buChar char="■"/>
            </a:pPr>
            <a:r>
              <a:rPr lang="en-US" sz="2800" b="1" i="0" u="none" strike="noStrike" cap="none">
                <a:solidFill>
                  <a:schemeClr val="hlink"/>
                </a:solidFill>
                <a:latin typeface="Arial"/>
                <a:ea typeface="Arial"/>
                <a:cs typeface="Arial"/>
                <a:sym typeface="Arial"/>
              </a:rPr>
              <a:t>نظام التشغيل:</a:t>
            </a:r>
            <a:r>
              <a:rPr lang="en-US" sz="2800" b="0" i="0" u="none" strike="noStrike" cap="none">
                <a:solidFill>
                  <a:schemeClr val="dk1"/>
                </a:solidFill>
                <a:latin typeface="Arial"/>
                <a:ea typeface="Arial"/>
                <a:cs typeface="Arial"/>
                <a:sym typeface="Arial"/>
              </a:rPr>
              <a:t> هو عبارة عن مجموعة من البرامج التي تستخدم في تشغيل الحاسب وفي التعامل مع مكوناته وفي ادارة البرامج والتطبيقات.</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609600" algn="just" rtl="1">
              <a:lnSpc>
                <a:spcPct val="80000"/>
              </a:lnSpc>
              <a:spcBef>
                <a:spcPts val="560"/>
              </a:spcBef>
              <a:spcAft>
                <a:spcPts val="0"/>
              </a:spcAft>
              <a:buClr>
                <a:schemeClr val="dk1"/>
              </a:buClr>
              <a:buSzPts val="2800"/>
              <a:buFont typeface="Arial"/>
              <a:buChar char="■"/>
            </a:pPr>
            <a:r>
              <a:rPr lang="en-US" sz="2800" b="0" i="0" u="none" strike="noStrike" cap="none">
                <a:solidFill>
                  <a:schemeClr val="hlink"/>
                </a:solidFill>
                <a:latin typeface="Arial"/>
                <a:ea typeface="Arial"/>
                <a:cs typeface="Arial"/>
                <a:sym typeface="Arial"/>
              </a:rPr>
              <a:t>وظائف نظام التشغيل:</a:t>
            </a:r>
          </a:p>
          <a:p>
            <a:pPr marL="0" marR="0" lvl="0" indent="609600" algn="r" rtl="1">
              <a:lnSpc>
                <a:spcPct val="8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التحكم في مسار البيانات.</a:t>
            </a:r>
          </a:p>
          <a:p>
            <a:pPr marL="0" marR="0" lvl="0" indent="609600" algn="r" rtl="1">
              <a:lnSpc>
                <a:spcPct val="8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تحميل البرامج إلى الذاكرة.</a:t>
            </a:r>
          </a:p>
          <a:p>
            <a:pPr marL="0" marR="0" lvl="0" indent="609600" algn="r" rtl="1">
              <a:lnSpc>
                <a:spcPct val="8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التحكم في وحدة الذاكرة الرئيسية.</a:t>
            </a:r>
          </a:p>
          <a:p>
            <a:pPr marL="0" marR="0" lvl="0" indent="609600" algn="r" rtl="1">
              <a:lnSpc>
                <a:spcPct val="8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التحكم في وحدات الإدخال و الإخراج.</a:t>
            </a:r>
          </a:p>
          <a:p>
            <a:pPr marL="0" marR="0" lvl="0" indent="609600" algn="r" rtl="1">
              <a:lnSpc>
                <a:spcPct val="8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اكتشاف الأعطال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5"/>
        <p:cNvGrpSpPr/>
        <p:nvPr/>
      </p:nvGrpSpPr>
      <p:grpSpPr>
        <a:xfrm>
          <a:off x="0" y="0"/>
          <a:ext cx="0" cy="0"/>
          <a:chOff x="0" y="0"/>
          <a:chExt cx="0" cy="0"/>
        </a:xfrm>
      </p:grpSpPr>
      <p:sp>
        <p:nvSpPr>
          <p:cNvPr id="386" name="Shape 386"/>
          <p:cNvSpPr txBox="1"/>
          <p:nvPr/>
        </p:nvSpPr>
        <p:spPr>
          <a:xfrm>
            <a:off x="395287" y="1844675"/>
            <a:ext cx="8229600" cy="3886200"/>
          </a:xfrm>
          <a:prstGeom prst="rect">
            <a:avLst/>
          </a:prstGeom>
          <a:noFill/>
          <a:ln>
            <a:noFill/>
          </a:ln>
        </p:spPr>
        <p:txBody>
          <a:bodyPr wrap="square" lIns="91425" tIns="45700" rIns="91425" bIns="45700" anchor="t" anchorCtr="0">
            <a:noAutofit/>
          </a:bodyPr>
          <a:lstStyle/>
          <a:p>
            <a:pPr marL="0" marR="0" lvl="0" indent="609600" algn="r" rtl="1">
              <a:lnSpc>
                <a:spcPct val="100000"/>
              </a:lnSpc>
              <a:spcBef>
                <a:spcPts val="640"/>
              </a:spcBef>
              <a:spcAft>
                <a:spcPts val="0"/>
              </a:spcAft>
              <a:buClr>
                <a:schemeClr val="dk1"/>
              </a:buClr>
              <a:buSzPts val="3200"/>
              <a:buFont typeface="Arial"/>
              <a:buChar char="■"/>
            </a:pPr>
            <a:r>
              <a:rPr lang="en-US" sz="3200" b="0" i="0" u="none" strike="noStrike" cap="none" dirty="0" err="1">
                <a:solidFill>
                  <a:schemeClr val="hlink"/>
                </a:solidFill>
                <a:latin typeface="Arial"/>
                <a:ea typeface="Arial"/>
                <a:cs typeface="Arial"/>
                <a:sym typeface="Arial"/>
              </a:rPr>
              <a:t>كيفية</a:t>
            </a:r>
            <a:r>
              <a:rPr lang="en-US" sz="3200" b="0" i="0" u="none" strike="noStrike" cap="none" dirty="0">
                <a:solidFill>
                  <a:schemeClr val="hlink"/>
                </a:solidFill>
                <a:latin typeface="Arial"/>
                <a:ea typeface="Arial"/>
                <a:cs typeface="Arial"/>
                <a:sym typeface="Arial"/>
              </a:rPr>
              <a:t> </a:t>
            </a:r>
            <a:r>
              <a:rPr lang="en-US" sz="3200" b="0" i="0" u="none" strike="noStrike" cap="none" dirty="0" err="1">
                <a:solidFill>
                  <a:schemeClr val="hlink"/>
                </a:solidFill>
                <a:latin typeface="Arial"/>
                <a:ea typeface="Arial"/>
                <a:cs typeface="Arial"/>
                <a:sym typeface="Arial"/>
              </a:rPr>
              <a:t>عمل</a:t>
            </a:r>
            <a:r>
              <a:rPr lang="en-US" sz="3200" b="0" i="0" u="none" strike="noStrike" cap="none" dirty="0">
                <a:solidFill>
                  <a:schemeClr val="hlink"/>
                </a:solidFill>
                <a:latin typeface="Arial"/>
                <a:ea typeface="Arial"/>
                <a:cs typeface="Arial"/>
                <a:sym typeface="Arial"/>
              </a:rPr>
              <a:t> </a:t>
            </a:r>
            <a:r>
              <a:rPr lang="en-US" sz="3200" b="0" i="0" u="none" strike="noStrike" cap="none" dirty="0" err="1">
                <a:solidFill>
                  <a:schemeClr val="hlink"/>
                </a:solidFill>
                <a:latin typeface="Arial"/>
                <a:ea typeface="Arial"/>
                <a:cs typeface="Arial"/>
                <a:sym typeface="Arial"/>
              </a:rPr>
              <a:t>نظام</a:t>
            </a:r>
            <a:r>
              <a:rPr lang="en-US" sz="3200" b="0" i="0" u="none" strike="noStrike" cap="none" dirty="0">
                <a:solidFill>
                  <a:schemeClr val="hlink"/>
                </a:solidFill>
                <a:latin typeface="Arial"/>
                <a:ea typeface="Arial"/>
                <a:cs typeface="Arial"/>
                <a:sym typeface="Arial"/>
              </a:rPr>
              <a:t> </a:t>
            </a:r>
            <a:r>
              <a:rPr lang="en-US" sz="3200" b="0" i="0" u="none" strike="noStrike" cap="none" dirty="0" err="1">
                <a:solidFill>
                  <a:schemeClr val="hlink"/>
                </a:solidFill>
                <a:latin typeface="Arial"/>
                <a:ea typeface="Arial"/>
                <a:cs typeface="Arial"/>
                <a:sym typeface="Arial"/>
              </a:rPr>
              <a:t>التشغيل</a:t>
            </a:r>
            <a:r>
              <a:rPr lang="en-US" sz="1800" b="0" i="0" u="none" strike="noStrike" cap="none" dirty="0">
                <a:solidFill>
                  <a:schemeClr val="hlink"/>
                </a:solidFill>
                <a:latin typeface="Arial"/>
                <a:ea typeface="Arial"/>
                <a:cs typeface="Arial"/>
                <a:sym typeface="Arial"/>
              </a:rPr>
              <a:t>:</a:t>
            </a:r>
          </a:p>
          <a:p>
            <a:pPr marL="0" marR="0" lvl="0" indent="0" algn="r" rtl="1">
              <a:lnSpc>
                <a:spcPct val="100000"/>
              </a:lnSpc>
              <a:spcBef>
                <a:spcPts val="0"/>
              </a:spcBef>
              <a:spcAft>
                <a:spcPts val="0"/>
              </a:spcAft>
              <a:buNone/>
            </a:pPr>
            <a:endParaRPr sz="2400" b="0" i="0" u="none" strike="noStrike" cap="none" dirty="0">
              <a:solidFill>
                <a:schemeClr val="dk1"/>
              </a:solidFill>
              <a:latin typeface="Arial"/>
              <a:ea typeface="Arial"/>
              <a:cs typeface="Arial"/>
              <a:sym typeface="Arial"/>
            </a:endParaRPr>
          </a:p>
          <a:p>
            <a:pPr marL="0" marR="0" lvl="0" indent="609600" algn="r" rtl="1">
              <a:lnSpc>
                <a:spcPct val="100000"/>
              </a:lnSpc>
              <a:spcBef>
                <a:spcPts val="560"/>
              </a:spcBef>
              <a:spcAft>
                <a:spcPts val="0"/>
              </a:spcAft>
              <a:buClr>
                <a:schemeClr val="hlink"/>
              </a:buClr>
              <a:buSzPts val="1700"/>
              <a:buFont typeface="Arial"/>
              <a:buChar char="■"/>
            </a:pPr>
            <a:r>
              <a:rPr lang="en-US" sz="2800" b="0" i="0" u="none" strike="noStrike" cap="none" dirty="0" err="1">
                <a:solidFill>
                  <a:schemeClr val="dk1"/>
                </a:solidFill>
                <a:latin typeface="Arial"/>
                <a:ea typeface="Arial"/>
                <a:cs typeface="Arial"/>
                <a:sym typeface="Arial"/>
              </a:rPr>
              <a:t>قراءه</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وتنفيذ</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التعليمات</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والأوامر</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المخزنة</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في</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الذكراه</a:t>
            </a:r>
            <a:r>
              <a:rPr lang="en-US" sz="2800" b="0" i="0" u="none" strike="noStrike" cap="none" dirty="0">
                <a:solidFill>
                  <a:schemeClr val="dk1"/>
                </a:solidFill>
                <a:latin typeface="Arial"/>
                <a:ea typeface="Arial"/>
                <a:cs typeface="Arial"/>
                <a:sym typeface="Arial"/>
              </a:rPr>
              <a:t> (ROM)</a:t>
            </a:r>
          </a:p>
          <a:p>
            <a:pPr marL="0" marR="0" lvl="0" indent="609600" algn="r" rtl="1">
              <a:lnSpc>
                <a:spcPct val="100000"/>
              </a:lnSpc>
              <a:spcBef>
                <a:spcPts val="560"/>
              </a:spcBef>
              <a:spcAft>
                <a:spcPts val="0"/>
              </a:spcAft>
              <a:buClr>
                <a:schemeClr val="hlink"/>
              </a:buClr>
              <a:buSzPts val="1700"/>
              <a:buFont typeface="Arial"/>
              <a:buChar char="■"/>
            </a:pPr>
            <a:r>
              <a:rPr lang="en-US" sz="2800" b="0" i="0" u="none" strike="noStrike" cap="none" dirty="0" err="1">
                <a:solidFill>
                  <a:schemeClr val="dk1"/>
                </a:solidFill>
                <a:latin typeface="Arial"/>
                <a:ea typeface="Arial"/>
                <a:cs typeface="Arial"/>
                <a:sym typeface="Arial"/>
              </a:rPr>
              <a:t>فحص</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وحدات</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الحاسب</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للتأكد</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من</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سلامتها</a:t>
            </a:r>
            <a:r>
              <a:rPr lang="en-US" sz="2800" b="0" i="0" u="none" strike="noStrike" cap="none" dirty="0">
                <a:solidFill>
                  <a:schemeClr val="dk1"/>
                </a:solidFill>
                <a:latin typeface="Arial"/>
                <a:ea typeface="Arial"/>
                <a:cs typeface="Arial"/>
                <a:sym typeface="Arial"/>
              </a:rPr>
              <a:t>.</a:t>
            </a:r>
          </a:p>
          <a:p>
            <a:pPr marL="0" marR="0" lvl="0" indent="609600" algn="r" rtl="1">
              <a:lnSpc>
                <a:spcPct val="100000"/>
              </a:lnSpc>
              <a:spcBef>
                <a:spcPts val="560"/>
              </a:spcBef>
              <a:spcAft>
                <a:spcPts val="0"/>
              </a:spcAft>
              <a:buClr>
                <a:schemeClr val="hlink"/>
              </a:buClr>
              <a:buSzPts val="1700"/>
              <a:buFont typeface="Arial"/>
              <a:buChar char="■"/>
            </a:pPr>
            <a:r>
              <a:rPr lang="en-US" sz="2800" b="0" i="0" u="none" strike="noStrike" cap="none" dirty="0" err="1">
                <a:solidFill>
                  <a:schemeClr val="dk1"/>
                </a:solidFill>
                <a:latin typeface="Arial"/>
                <a:ea typeface="Arial"/>
                <a:cs typeface="Arial"/>
                <a:sym typeface="Arial"/>
              </a:rPr>
              <a:t>تحميل</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نظام</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التشغيل</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من</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الأقراص</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المرنة</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او</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الضوئية</a:t>
            </a:r>
            <a:r>
              <a:rPr lang="en-US" sz="2800" b="0" i="0" u="none" strike="noStrike" cap="none" dirty="0">
                <a:solidFill>
                  <a:schemeClr val="dk1"/>
                </a:solidFill>
                <a:latin typeface="Arial"/>
                <a:ea typeface="Arial"/>
                <a:cs typeface="Arial"/>
                <a:sym typeface="Arial"/>
              </a:rPr>
              <a:t>.</a:t>
            </a:r>
          </a:p>
          <a:p>
            <a:pPr marL="0" marR="0" lvl="0" indent="609600" algn="r" rtl="1">
              <a:lnSpc>
                <a:spcPct val="100000"/>
              </a:lnSpc>
              <a:spcBef>
                <a:spcPts val="560"/>
              </a:spcBef>
              <a:spcAft>
                <a:spcPts val="0"/>
              </a:spcAft>
              <a:buClr>
                <a:schemeClr val="hlink"/>
              </a:buClr>
              <a:buSzPts val="1700"/>
              <a:buFont typeface="Arial"/>
              <a:buChar char="■"/>
            </a:pPr>
            <a:r>
              <a:rPr lang="en-US" sz="2800" b="0" i="0" u="none" strike="noStrike" cap="none" dirty="0" err="1">
                <a:solidFill>
                  <a:schemeClr val="dk1"/>
                </a:solidFill>
                <a:latin typeface="Arial"/>
                <a:ea typeface="Arial"/>
                <a:cs typeface="Arial"/>
                <a:sym typeface="Arial"/>
              </a:rPr>
              <a:t>استلام</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اوامر</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من</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مستخدم</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الجهاز</a:t>
            </a:r>
            <a:r>
              <a:rPr lang="en-US" sz="2800" b="0" i="0" u="none" strike="noStrike" cap="none" dirty="0">
                <a:solidFill>
                  <a:schemeClr val="dk1"/>
                </a:solidFill>
                <a:latin typeface="Arial"/>
                <a:ea typeface="Arial"/>
                <a:cs typeface="Arial"/>
                <a:sym typeface="Arial"/>
              </a:rPr>
              <a:t>.</a:t>
            </a:r>
          </a:p>
          <a:p>
            <a:pPr marL="0" marR="0" lvl="0" indent="609600" algn="r" rtl="1">
              <a:lnSpc>
                <a:spcPct val="100000"/>
              </a:lnSpc>
              <a:spcBef>
                <a:spcPts val="560"/>
              </a:spcBef>
              <a:spcAft>
                <a:spcPts val="0"/>
              </a:spcAft>
              <a:buClr>
                <a:schemeClr val="hlink"/>
              </a:buClr>
              <a:buSzPts val="1700"/>
              <a:buFont typeface="Arial"/>
              <a:buChar char="■"/>
            </a:pPr>
            <a:r>
              <a:rPr lang="en-US" sz="2800" b="0" i="0" u="none" strike="noStrike" cap="none" dirty="0" err="1">
                <a:solidFill>
                  <a:schemeClr val="dk1"/>
                </a:solidFill>
                <a:latin typeface="Arial"/>
                <a:ea typeface="Arial"/>
                <a:cs typeface="Arial"/>
                <a:sym typeface="Arial"/>
              </a:rPr>
              <a:t>تحميل</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البرامج</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التطبيقية</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وتنفيذ</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تعليماتها</a:t>
            </a:r>
            <a:r>
              <a:rPr lang="en-US" sz="2800" b="0" i="0" u="none" strike="noStrike" cap="none" dirty="0">
                <a:solidFill>
                  <a:schemeClr val="dk1"/>
                </a:solidFill>
                <a:latin typeface="Arial"/>
                <a:ea typeface="Arial"/>
                <a:cs typeface="Arial"/>
                <a:sym typeface="Arial"/>
              </a:rPr>
              <a:t>.</a:t>
            </a:r>
          </a:p>
          <a:p>
            <a:pPr marL="0" marR="0" lvl="0" indent="609600" algn="r" rtl="1">
              <a:lnSpc>
                <a:spcPct val="100000"/>
              </a:lnSpc>
              <a:spcBef>
                <a:spcPts val="560"/>
              </a:spcBef>
              <a:spcAft>
                <a:spcPts val="0"/>
              </a:spcAft>
              <a:buClr>
                <a:schemeClr val="hlink"/>
              </a:buClr>
              <a:buSzPts val="1700"/>
              <a:buFont typeface="Arial"/>
              <a:buChar char="■"/>
            </a:pPr>
            <a:r>
              <a:rPr lang="en-US" sz="2800" b="0" i="0" u="none" strike="noStrike" cap="none" dirty="0" err="1">
                <a:solidFill>
                  <a:schemeClr val="dk1"/>
                </a:solidFill>
                <a:latin typeface="Arial"/>
                <a:ea typeface="Arial"/>
                <a:cs typeface="Arial"/>
                <a:sym typeface="Arial"/>
              </a:rPr>
              <a:t>العوده</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الى</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نظام</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التشغيل</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وانتظار</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اوامر</a:t>
            </a:r>
            <a:r>
              <a:rPr lang="en-US" sz="2800" b="0" i="0" u="none" strike="noStrike" cap="none" dirty="0">
                <a:solidFill>
                  <a:schemeClr val="dk1"/>
                </a:solidFill>
                <a:latin typeface="Arial"/>
                <a:ea typeface="Arial"/>
                <a:cs typeface="Arial"/>
                <a:sym typeface="Arial"/>
              </a:rPr>
              <a:t> </a:t>
            </a:r>
            <a:r>
              <a:rPr lang="en-US" sz="2800" b="0" i="0" u="none" strike="noStrike" cap="none" dirty="0" err="1">
                <a:solidFill>
                  <a:schemeClr val="dk1"/>
                </a:solidFill>
                <a:latin typeface="Arial"/>
                <a:ea typeface="Arial"/>
                <a:cs typeface="Arial"/>
                <a:sym typeface="Arial"/>
              </a:rPr>
              <a:t>المستخدم</a:t>
            </a:r>
            <a:r>
              <a:rPr lang="en-US" sz="2800" b="0" i="0" u="none" strike="noStrike" cap="none" dirty="0">
                <a:solidFill>
                  <a:schemeClr val="dk1"/>
                </a:solidFill>
                <a:latin typeface="Arial"/>
                <a:ea typeface="Arial"/>
                <a:cs typeface="Arial"/>
                <a:sym typeface="Arial"/>
              </a:rPr>
              <a:t>.</a:t>
            </a:r>
          </a:p>
        </p:txBody>
      </p:sp>
      <p:sp>
        <p:nvSpPr>
          <p:cNvPr id="387" name="Shape 387"/>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1">
              <a:lnSpc>
                <a:spcPct val="100000"/>
              </a:lnSpc>
              <a:spcBef>
                <a:spcPts val="0"/>
              </a:spcBef>
              <a:spcAft>
                <a:spcPts val="0"/>
              </a:spcAft>
              <a:buClr>
                <a:schemeClr val="lt1"/>
              </a:buClr>
              <a:buFont typeface="Arial"/>
              <a:buNone/>
            </a:pPr>
            <a:r>
              <a:rPr lang="en-US" sz="3600" b="0" i="0" u="none" strike="noStrike" cap="none">
                <a:solidFill>
                  <a:schemeClr val="lt1"/>
                </a:solidFill>
                <a:latin typeface="Arial"/>
                <a:ea typeface="Arial"/>
                <a:cs typeface="Arial"/>
                <a:sym typeface="Arial"/>
              </a:rPr>
              <a:t>نظام التشغيل Operating</a:t>
            </a:r>
            <a:r>
              <a:rPr lang="en-US" sz="4000" b="0" i="0" u="none" strike="noStrike" cap="none">
                <a:solidFill>
                  <a:schemeClr val="lt1"/>
                </a:solidFill>
                <a:latin typeface="Arial"/>
                <a:ea typeface="Arial"/>
                <a:cs typeface="Arial"/>
                <a:sym typeface="Arial"/>
              </a:rPr>
              <a:t> </a:t>
            </a:r>
            <a:r>
              <a:rPr lang="en-US" sz="3600" b="0" i="0" u="none" strike="noStrike" cap="none">
                <a:solidFill>
                  <a:schemeClr val="lt1"/>
                </a:solidFill>
                <a:latin typeface="Arial"/>
                <a:ea typeface="Arial"/>
                <a:cs typeface="Arial"/>
                <a:sym typeface="Arial"/>
              </a:rPr>
              <a:t>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1"/>
        <p:cNvGrpSpPr/>
        <p:nvPr/>
      </p:nvGrpSpPr>
      <p:grpSpPr>
        <a:xfrm>
          <a:off x="0" y="0"/>
          <a:ext cx="0" cy="0"/>
          <a:chOff x="0" y="0"/>
          <a:chExt cx="0" cy="0"/>
        </a:xfrm>
      </p:grpSpPr>
      <p:sp>
        <p:nvSpPr>
          <p:cNvPr id="392" name="Shape 392"/>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أمثلة على أنظمة التشغيل</a:t>
            </a:r>
          </a:p>
        </p:txBody>
      </p:sp>
      <p:sp>
        <p:nvSpPr>
          <p:cNvPr id="393" name="Shape 393"/>
          <p:cNvSpPr txBox="1">
            <a:spLocks noGrp="1"/>
          </p:cNvSpPr>
          <p:nvPr>
            <p:ph type="body" idx="1"/>
          </p:nvPr>
        </p:nvSpPr>
        <p:spPr>
          <a:xfrm>
            <a:off x="900112" y="1341437"/>
            <a:ext cx="7772400" cy="4953000"/>
          </a:xfrm>
          <a:prstGeom prst="rect">
            <a:avLst/>
          </a:prstGeom>
          <a:noFill/>
          <a:ln>
            <a:noFill/>
          </a:ln>
        </p:spPr>
        <p:txBody>
          <a:bodyPr wrap="square" lIns="91425" tIns="45700" rIns="91425" bIns="45700" anchor="t" anchorCtr="0">
            <a:noAutofit/>
          </a:bodyPr>
          <a:lstStyle/>
          <a:p>
            <a:pPr marL="0" marR="0" lvl="0" indent="533400" algn="r" rtl="1">
              <a:lnSpc>
                <a:spcPct val="110000"/>
              </a:lnSpc>
              <a:spcBef>
                <a:spcPts val="64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نظام تشغيل القرص (Dos)</a:t>
            </a:r>
            <a:r>
              <a:rPr lang="en-US" sz="3200" b="0" i="0" u="none" strike="noStrike" cap="none">
                <a:solidFill>
                  <a:schemeClr val="hlink"/>
                </a:solidFill>
                <a:latin typeface="Arial"/>
                <a:ea typeface="Arial"/>
                <a:cs typeface="Arial"/>
                <a:sym typeface="Arial"/>
              </a:rPr>
              <a:t>:</a:t>
            </a:r>
          </a:p>
          <a:p>
            <a:pPr marL="0" marR="0" lvl="0" indent="533400" algn="r" rtl="1">
              <a:lnSpc>
                <a:spcPct val="110000"/>
              </a:lnSpc>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يتكون من مجموعة من البرامج و الأوامر و لكن لا يتيح للمستخدم تشغيل أكثر من برنامج في نفس الوقت و لا يتيح تنفيذ أكثر من أمر. يتعين أن تكون لديك خبرة في عالم الحاسوب لتعرف كيف تستخدمه. أي أنه لم يكن سهل الاستخدام .</a:t>
            </a:r>
          </a:p>
          <a:p>
            <a:pPr marL="0" marR="0" lvl="0" indent="533400" algn="r" rtl="1">
              <a:lnSpc>
                <a:spcPct val="110000"/>
              </a:lnSpc>
              <a:spcBef>
                <a:spcPts val="56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نظام تشغيل النوافذ (Windows):</a:t>
            </a:r>
          </a:p>
          <a:p>
            <a:pPr marL="0" marR="0" lvl="0" indent="533400" algn="r" rtl="1">
              <a:lnSpc>
                <a:spcPct val="110000"/>
              </a:lnSpc>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هو نظام تشغيل ذو واجهة رسومية GUI أي أنه يمكنك التعامل معه من خلال الفأرة والقوائم المنسدلة و يسمح بالتالي:</a:t>
            </a:r>
          </a:p>
          <a:p>
            <a:pPr marL="0" marR="0" lvl="0" indent="533400" algn="r" rtl="1">
              <a:lnSpc>
                <a:spcPct val="110000"/>
              </a:lnSpc>
              <a:spcBef>
                <a:spcPts val="400"/>
              </a:spcBef>
              <a:spcAft>
                <a:spcPts val="0"/>
              </a:spcAft>
              <a:buClr>
                <a:srgbClr val="7B1717"/>
              </a:buClr>
              <a:buSzPts val="1200"/>
              <a:buFont typeface="Arial"/>
              <a:buChar char="●"/>
            </a:pPr>
            <a:r>
              <a:rPr lang="en-US" sz="2000" b="0" i="0" u="none" strike="noStrike" cap="none">
                <a:solidFill>
                  <a:schemeClr val="dk1"/>
                </a:solidFill>
                <a:latin typeface="Arial"/>
                <a:ea typeface="Arial"/>
                <a:cs typeface="Arial"/>
                <a:sym typeface="Arial"/>
              </a:rPr>
              <a:t>تشغيل عدة برامج </a:t>
            </a:r>
          </a:p>
          <a:p>
            <a:pPr marL="0" marR="0" lvl="0" indent="533400" algn="r" rtl="1">
              <a:lnSpc>
                <a:spcPct val="110000"/>
              </a:lnSpc>
              <a:spcBef>
                <a:spcPts val="400"/>
              </a:spcBef>
              <a:spcAft>
                <a:spcPts val="0"/>
              </a:spcAft>
              <a:buClr>
                <a:srgbClr val="7B1717"/>
              </a:buClr>
              <a:buSzPts val="1200"/>
              <a:buFont typeface="Arial"/>
              <a:buChar char="●"/>
            </a:pPr>
            <a:r>
              <a:rPr lang="en-US" sz="2000" b="0" i="0" u="none" strike="noStrike" cap="none">
                <a:solidFill>
                  <a:schemeClr val="dk1"/>
                </a:solidFill>
                <a:latin typeface="Arial"/>
                <a:ea typeface="Arial"/>
                <a:cs typeface="Arial"/>
                <a:sym typeface="Arial"/>
              </a:rPr>
              <a:t>إمكانية استخدام اللغة العربية وغيرها من اللغات كواجهة تطبيق </a:t>
            </a:r>
          </a:p>
          <a:p>
            <a:pPr marL="0" marR="0" lvl="0" indent="533400" algn="r" rtl="1">
              <a:lnSpc>
                <a:spcPct val="110000"/>
              </a:lnSpc>
              <a:spcBef>
                <a:spcPts val="400"/>
              </a:spcBef>
              <a:spcAft>
                <a:spcPts val="0"/>
              </a:spcAft>
              <a:buClr>
                <a:srgbClr val="7B1717"/>
              </a:buClr>
              <a:buSzPts val="1200"/>
              <a:buFont typeface="Arial"/>
              <a:buChar char="●"/>
            </a:pPr>
            <a:r>
              <a:rPr lang="en-US" sz="2000" b="0" i="0" u="none" strike="noStrike" cap="none">
                <a:solidFill>
                  <a:schemeClr val="dk1"/>
                </a:solidFill>
                <a:latin typeface="Arial"/>
                <a:ea typeface="Arial"/>
                <a:cs typeface="Arial"/>
                <a:sym typeface="Arial"/>
              </a:rPr>
              <a:t>أصبح هناك استخدامات للفأرة غير الاختيار والتنفيذ بل دخل إلى مجال تثبيت الاعدادات و نسخ وحذف الملفات</a:t>
            </a:r>
          </a:p>
          <a:p>
            <a:pPr marL="0" marR="0" lvl="0" indent="533400" algn="r" rtl="1">
              <a:lnSpc>
                <a:spcPct val="11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تشغيل برامج الوسائط.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أمثلة على أنظمة التشغيل</a:t>
            </a:r>
          </a:p>
        </p:txBody>
      </p:sp>
      <p:sp>
        <p:nvSpPr>
          <p:cNvPr id="399" name="Shape 399"/>
          <p:cNvSpPr txBox="1">
            <a:spLocks noGrp="1"/>
          </p:cNvSpPr>
          <p:nvPr>
            <p:ph type="body" idx="1"/>
          </p:nvPr>
        </p:nvSpPr>
        <p:spPr>
          <a:xfrm>
            <a:off x="323850" y="2133600"/>
            <a:ext cx="8540750" cy="442277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نظام تشغيل القرص Dos</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نظام تشغيل النوافذ Windows</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نظام تشغيل أبل ماكنتوش</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نظام تشغيل يونيكس Unix</a:t>
            </a:r>
          </a:p>
        </p:txBody>
      </p:sp>
      <p:pic>
        <p:nvPicPr>
          <p:cNvPr id="400" name="Shape 400"/>
          <p:cNvPicPr preferRelativeResize="0"/>
          <p:nvPr/>
        </p:nvPicPr>
        <p:blipFill>
          <a:blip r:embed="rId4">
            <a:alphaModFix/>
          </a:blip>
          <a:stretch>
            <a:fillRect/>
          </a:stretch>
        </p:blipFill>
        <p:spPr>
          <a:xfrm>
            <a:off x="323850" y="1341437"/>
            <a:ext cx="3043237" cy="2039937"/>
          </a:xfrm>
          <a:prstGeom prst="rect">
            <a:avLst/>
          </a:prstGeom>
          <a:noFill/>
          <a:ln>
            <a:noFill/>
          </a:ln>
        </p:spPr>
      </p:pic>
      <p:pic>
        <p:nvPicPr>
          <p:cNvPr id="401" name="Shape 401"/>
          <p:cNvPicPr preferRelativeResize="0"/>
          <p:nvPr/>
        </p:nvPicPr>
        <p:blipFill>
          <a:blip r:embed="rId5">
            <a:alphaModFix/>
          </a:blip>
          <a:stretch>
            <a:fillRect/>
          </a:stretch>
        </p:blipFill>
        <p:spPr>
          <a:xfrm>
            <a:off x="323850" y="3573462"/>
            <a:ext cx="2987675" cy="23399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5"/>
        <p:cNvGrpSpPr/>
        <p:nvPr/>
      </p:nvGrpSpPr>
      <p:grpSpPr>
        <a:xfrm>
          <a:off x="0" y="0"/>
          <a:ext cx="0" cy="0"/>
          <a:chOff x="0" y="0"/>
          <a:chExt cx="0" cy="0"/>
        </a:xfrm>
      </p:grpSpPr>
      <p:sp>
        <p:nvSpPr>
          <p:cNvPr id="406" name="Shape 406"/>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واجهة التطبيق الرسومية GUI</a:t>
            </a:r>
          </a:p>
        </p:txBody>
      </p:sp>
      <p:sp>
        <p:nvSpPr>
          <p:cNvPr id="407" name="Shape 407"/>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215900" algn="r" rtl="1">
              <a:lnSpc>
                <a:spcPct val="130000"/>
              </a:lnSpc>
              <a:spcBef>
                <a:spcPts val="480"/>
              </a:spcBef>
              <a:spcAft>
                <a:spcPts val="0"/>
              </a:spcAft>
              <a:buClr>
                <a:schemeClr val="dk1"/>
              </a:buClr>
              <a:buFont typeface="Arial"/>
              <a:buNone/>
            </a:pPr>
            <a:r>
              <a:rPr lang="en-US" sz="2400" b="0" i="0" u="none" strike="noStrike" cap="none">
                <a:solidFill>
                  <a:schemeClr val="hlink"/>
                </a:solidFill>
                <a:latin typeface="Arial"/>
                <a:ea typeface="Arial"/>
                <a:cs typeface="Arial"/>
                <a:sym typeface="Arial"/>
              </a:rPr>
              <a:t>واجهة التطبيق الرسوميةGraphical User Interface (GUI):</a:t>
            </a:r>
            <a:r>
              <a:rPr lang="en-US" sz="2400" b="1" i="0" u="none" strike="noStrike" cap="none">
                <a:solidFill>
                  <a:schemeClr val="dk1"/>
                </a:solidFill>
                <a:latin typeface="Arial"/>
                <a:ea typeface="Arial"/>
                <a:cs typeface="Arial"/>
                <a:sym typeface="Arial"/>
              </a:rPr>
              <a:t> </a:t>
            </a:r>
          </a:p>
          <a:p>
            <a:pPr marL="0" marR="0" lvl="0" indent="215900" algn="r" rtl="1">
              <a:lnSpc>
                <a:spcPct val="130000"/>
              </a:lnSpc>
              <a:spcBef>
                <a:spcPts val="400"/>
              </a:spcBef>
              <a:spcAft>
                <a:spcPts val="0"/>
              </a:spcAft>
              <a:buClr>
                <a:schemeClr val="dk1"/>
              </a:buClr>
              <a:buFont typeface="Arial"/>
              <a:buNone/>
            </a:pPr>
            <a:r>
              <a:rPr lang="en-US" sz="2000" b="0" i="0" u="none" strike="noStrike" cap="none">
                <a:solidFill>
                  <a:schemeClr val="dk1"/>
                </a:solidFill>
                <a:latin typeface="Arial"/>
                <a:ea typeface="Arial"/>
                <a:cs typeface="Arial"/>
                <a:sym typeface="Arial"/>
              </a:rPr>
              <a:t>تعد واجهة التطبيق الرسومية جزءًا إضافيًا من نظام تشغيل يقوم بعرض الإطارات والقوائم المنسدلة ويتيح لك أيضًا التعامل مع الحاسوب من خلال استخدام الفأرة. ومن أمثلة نظم التشغيل التي تستخدم هذه الواجهة ويندوز 95 و 98وNT و2000 و XP</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15900" algn="r" rtl="1">
              <a:lnSpc>
                <a:spcPct val="130000"/>
              </a:lnSpc>
              <a:spcBef>
                <a:spcPts val="480"/>
              </a:spcBef>
              <a:spcAft>
                <a:spcPts val="0"/>
              </a:spcAft>
              <a:buClr>
                <a:schemeClr val="dk1"/>
              </a:buClr>
              <a:buFont typeface="Arial"/>
              <a:buNone/>
            </a:pPr>
            <a:r>
              <a:rPr lang="en-US" sz="2400" b="0" i="0" u="none" strike="noStrike" cap="none">
                <a:solidFill>
                  <a:schemeClr val="hlink"/>
                </a:solidFill>
                <a:latin typeface="Arial"/>
                <a:ea typeface="Arial"/>
                <a:cs typeface="Arial"/>
                <a:sym typeface="Arial"/>
              </a:rPr>
              <a:t>مزايا استخدام واجهة التطبيق الرسومية:</a:t>
            </a:r>
          </a:p>
          <a:p>
            <a:pPr marL="0" marR="0" lvl="0" indent="215900" algn="r" rtl="1">
              <a:lnSpc>
                <a:spcPct val="130000"/>
              </a:lnSpc>
              <a:spcBef>
                <a:spcPts val="400"/>
              </a:spcBef>
              <a:spcAft>
                <a:spcPts val="0"/>
              </a:spcAft>
              <a:buClr>
                <a:srgbClr val="7B1717"/>
              </a:buClr>
              <a:buSzPts val="2000"/>
              <a:buFont typeface="Arial"/>
              <a:buChar char="■"/>
            </a:pPr>
            <a:r>
              <a:rPr lang="en-US" sz="2000" b="0" i="0" u="none" strike="noStrike" cap="none">
                <a:solidFill>
                  <a:schemeClr val="dk1"/>
                </a:solidFill>
                <a:latin typeface="Arial"/>
                <a:ea typeface="Arial"/>
                <a:cs typeface="Arial"/>
                <a:sym typeface="Arial"/>
              </a:rPr>
              <a:t>وجود تشابة في التعامل مع جميع البرامج</a:t>
            </a:r>
          </a:p>
          <a:p>
            <a:pPr marL="0" marR="0" lvl="0" indent="215900" algn="r" rtl="1">
              <a:lnSpc>
                <a:spcPct val="130000"/>
              </a:lnSpc>
              <a:spcBef>
                <a:spcPts val="400"/>
              </a:spcBef>
              <a:spcAft>
                <a:spcPts val="0"/>
              </a:spcAft>
              <a:buClr>
                <a:srgbClr val="7B1717"/>
              </a:buClr>
              <a:buSzPts val="2000"/>
              <a:buFont typeface="Arial"/>
              <a:buChar char="■"/>
            </a:pPr>
            <a:r>
              <a:rPr lang="en-US" sz="2000" b="0" i="0" u="none" strike="noStrike" cap="none">
                <a:solidFill>
                  <a:schemeClr val="dk1"/>
                </a:solidFill>
                <a:latin typeface="Arial"/>
                <a:ea typeface="Arial"/>
                <a:cs typeface="Arial"/>
                <a:sym typeface="Arial"/>
              </a:rPr>
              <a:t>كيفية تشغيل البرنامج لا تعتمد كثيرًا على الشركة المنتجة</a:t>
            </a:r>
          </a:p>
          <a:p>
            <a:pPr marL="0" marR="0" lvl="0" indent="215900" algn="r" rtl="1">
              <a:lnSpc>
                <a:spcPct val="130000"/>
              </a:lnSpc>
              <a:spcBef>
                <a:spcPts val="400"/>
              </a:spcBef>
              <a:spcAft>
                <a:spcPts val="0"/>
              </a:spcAft>
              <a:buClr>
                <a:srgbClr val="7B1717"/>
              </a:buClr>
              <a:buSzPts val="2000"/>
              <a:buFont typeface="Arial"/>
              <a:buChar char="■"/>
            </a:pPr>
            <a:r>
              <a:rPr lang="en-US" sz="2000" b="0" i="0" u="none" strike="noStrike" cap="none">
                <a:solidFill>
                  <a:schemeClr val="dk1"/>
                </a:solidFill>
                <a:latin typeface="Arial"/>
                <a:ea typeface="Arial"/>
                <a:cs typeface="Arial"/>
                <a:sym typeface="Arial"/>
              </a:rPr>
              <a:t>التعامل مع البرامج التطبيقية بالطريقة ذاتها التي تستخدمها مع نظام التشغيل</a:t>
            </a:r>
          </a:p>
          <a:p>
            <a:pPr marL="0" marR="0" lvl="0" indent="215900" algn="r" rtl="1">
              <a:lnSpc>
                <a:spcPct val="130000"/>
              </a:lnSpc>
              <a:spcBef>
                <a:spcPts val="400"/>
              </a:spcBef>
              <a:spcAft>
                <a:spcPts val="0"/>
              </a:spcAft>
              <a:buClr>
                <a:srgbClr val="7B1717"/>
              </a:buClr>
              <a:buSzPts val="2000"/>
              <a:buFont typeface="Arial"/>
              <a:buChar char="■"/>
            </a:pPr>
            <a:r>
              <a:rPr lang="en-US" sz="2000" b="0" i="0" u="none" strike="noStrike" cap="none">
                <a:solidFill>
                  <a:schemeClr val="dk1"/>
                </a:solidFill>
                <a:latin typeface="Arial"/>
                <a:ea typeface="Arial"/>
                <a:cs typeface="Arial"/>
                <a:sym typeface="Arial"/>
              </a:rPr>
              <a:t>تتيح المجال أمام المبرمجين لكتابة برامج متناسقة بسهولة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البرامج التطبيقية</a:t>
            </a:r>
          </a:p>
        </p:txBody>
      </p:sp>
      <p:sp>
        <p:nvSpPr>
          <p:cNvPr id="413" name="Shape 413"/>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533400" algn="r" rtl="1">
              <a:lnSpc>
                <a:spcPct val="120000"/>
              </a:lnSpc>
              <a:spcBef>
                <a:spcPts val="640"/>
              </a:spcBef>
              <a:spcAft>
                <a:spcPts val="0"/>
              </a:spcAft>
              <a:buClr>
                <a:schemeClr val="dk1"/>
              </a:buClr>
              <a:buFont typeface="Arial"/>
              <a:buNone/>
            </a:pPr>
            <a:r>
              <a:rPr lang="en-US" sz="3200" b="0" i="0" u="none" strike="noStrike" cap="none">
                <a:solidFill>
                  <a:schemeClr val="hlink"/>
                </a:solidFill>
                <a:latin typeface="Arial"/>
                <a:ea typeface="Arial"/>
                <a:cs typeface="Arial"/>
                <a:sym typeface="Arial"/>
              </a:rPr>
              <a:t>البرنامج التطبيقي</a:t>
            </a:r>
            <a:r>
              <a:rPr lang="en-US" sz="2800" b="1" i="0" u="none" strike="noStrike" cap="none">
                <a:solidFill>
                  <a:srgbClr val="7B1717"/>
                </a:solidFill>
                <a:latin typeface="Arial"/>
                <a:ea typeface="Arial"/>
                <a:cs typeface="Arial"/>
                <a:sym typeface="Arial"/>
              </a:rPr>
              <a:t> </a:t>
            </a:r>
            <a:r>
              <a:rPr lang="en-US" sz="3200" b="0" i="0" u="none" strike="noStrike" cap="none">
                <a:solidFill>
                  <a:schemeClr val="hlink"/>
                </a:solidFill>
                <a:latin typeface="Arial"/>
                <a:ea typeface="Arial"/>
                <a:cs typeface="Arial"/>
                <a:sym typeface="Arial"/>
              </a:rPr>
              <a:t>:</a:t>
            </a:r>
            <a:r>
              <a:rPr lang="en-US" sz="2800" b="0" i="0" u="none" strike="noStrike" cap="none">
                <a:solidFill>
                  <a:schemeClr val="dk1"/>
                </a:solidFill>
                <a:latin typeface="Arial"/>
                <a:ea typeface="Arial"/>
                <a:cs typeface="Arial"/>
                <a:sym typeface="Arial"/>
              </a:rPr>
              <a:t> هو نوع من البرامج يمكنك استخدامه بعد تحميل نظام التشغيل. ومن أمثلة هذه البرامج: برامج معالجة النصوص، جداول البيانات، قواعد البيانات، أدوات العرض التقديمي، تطبيقات الوسائط المتعددة.</a:t>
            </a:r>
          </a:p>
          <a:p>
            <a:pPr marL="0" marR="0" lvl="0" indent="533400" algn="r" rtl="1">
              <a:lnSpc>
                <a:spcPct val="12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مايكروسوفت وورد</a:t>
            </a:r>
          </a:p>
          <a:p>
            <a:pPr marL="0" marR="0" lvl="0" indent="533400" algn="r" rtl="1">
              <a:lnSpc>
                <a:spcPct val="12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مايكروسوفت إكسيل</a:t>
            </a:r>
          </a:p>
          <a:p>
            <a:pPr marL="0" marR="0" lvl="0" indent="533400" algn="r" rtl="1">
              <a:lnSpc>
                <a:spcPct val="12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مايكروسوفت أكسيس</a:t>
            </a:r>
          </a:p>
          <a:p>
            <a:pPr marL="0" marR="0" lvl="0" indent="533400" algn="r" rtl="1">
              <a:lnSpc>
                <a:spcPct val="12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مايكروسوفت بوربوينت</a:t>
            </a:r>
          </a:p>
          <a:p>
            <a:pPr marL="0" marR="0" lvl="0" indent="533400" algn="r" rtl="1">
              <a:lnSpc>
                <a:spcPct val="12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فلاش</a:t>
            </a:r>
          </a:p>
        </p:txBody>
      </p:sp>
    </p:spTree>
  </p:cSld>
  <p:clrMapOvr>
    <a:masterClrMapping/>
  </p:clrMapOvr>
</p:sld>
</file>

<file path=ppt/theme/theme1.xml><?xml version="1.0" encoding="utf-8"?>
<a:theme xmlns:a="http://schemas.openxmlformats.org/drawingml/2006/main" name="Custom">
  <a:themeElements>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2D6BC7"/>
      </a:accent4>
      <a:accent5>
        <a:srgbClr val="FF9900"/>
      </a:accent5>
      <a:accent6>
        <a:srgbClr val="FFFFFF"/>
      </a:accent6>
      <a:hlink>
        <a:srgbClr val="9999F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461</Words>
  <Application>Microsoft Office PowerPoint</Application>
  <PresentationFormat>On-screen Show (4:3)</PresentationFormat>
  <Paragraphs>69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vt:lpstr>
      <vt:lpstr>PowerPoint Presentation</vt:lpstr>
      <vt:lpstr>المكونات البرمجية Software</vt:lpstr>
      <vt:lpstr>نظام التشغيل Operating System</vt:lpstr>
      <vt:lpstr>نظام التشغيل Operating System</vt:lpstr>
      <vt:lpstr>أمثلة على أنظمة التشغيل</vt:lpstr>
      <vt:lpstr>أمثلة على أنظمة التشغيل</vt:lpstr>
      <vt:lpstr>واجهة التطبيق الرسومية GUI</vt:lpstr>
      <vt:lpstr>البرامج التطبيقية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DR.Ahmed Saker</cp:lastModifiedBy>
  <cp:revision>7</cp:revision>
  <dcterms:modified xsi:type="dcterms:W3CDTF">2018-12-11T18:15:00Z</dcterms:modified>
</cp:coreProperties>
</file>